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5143500" cx="9144000"/>
  <p:notesSz cx="6858000" cy="9144000"/>
  <p:embeddedFontLst>
    <p:embeddedFont>
      <p:font typeface="Fira Sans Extra Condensed Medium"/>
      <p:regular r:id="rId27"/>
      <p:bold r:id="rId28"/>
      <p:italic r:id="rId29"/>
      <p:boldItalic r:id="rId30"/>
    </p:embeddedFont>
    <p:embeddedFont>
      <p:font typeface="Roboto Condensed"/>
      <p:regular r:id="rId31"/>
      <p:bold r:id="rId32"/>
      <p:italic r:id="rId33"/>
      <p:boldItalic r:id="rId34"/>
    </p:embeddedFont>
    <p:embeddedFont>
      <p:font typeface="Squada One"/>
      <p:regular r:id="rId35"/>
    </p:embeddedFont>
    <p:embeddedFont>
      <p:font typeface="Roboto Condensed Light"/>
      <p:regular r:id="rId36"/>
      <p:bold r:id="rId37"/>
      <p:italic r:id="rId38"/>
      <p:boldItalic r:id="rId39"/>
    </p:embeddedFont>
    <p:embeddedFont>
      <p:font typeface="Exo 2"/>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Exo2-regular.fntdata"/><Relationship Id="rId20" Type="http://schemas.openxmlformats.org/officeDocument/2006/relationships/slide" Target="slides/slide16.xml"/><Relationship Id="rId42" Type="http://schemas.openxmlformats.org/officeDocument/2006/relationships/font" Target="fonts/Exo2-italic.fntdata"/><Relationship Id="rId41" Type="http://schemas.openxmlformats.org/officeDocument/2006/relationships/font" Target="fonts/Exo2-bold.fntdata"/><Relationship Id="rId22" Type="http://schemas.openxmlformats.org/officeDocument/2006/relationships/slide" Target="slides/slide18.xml"/><Relationship Id="rId21" Type="http://schemas.openxmlformats.org/officeDocument/2006/relationships/slide" Target="slides/slide17.xml"/><Relationship Id="rId43" Type="http://schemas.openxmlformats.org/officeDocument/2006/relationships/font" Target="fonts/Exo2-boldItalic.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FiraSansExtraCondensedMedium-bold.fntdata"/><Relationship Id="rId27" Type="http://schemas.openxmlformats.org/officeDocument/2006/relationships/font" Target="fonts/FiraSansExtraCondensedMedium-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FiraSansExtraCondensedMedium-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Condensed-regular.fntdata"/><Relationship Id="rId30" Type="http://schemas.openxmlformats.org/officeDocument/2006/relationships/font" Target="fonts/FiraSansExtraCondensedMedium-boldItalic.fntdata"/><Relationship Id="rId11" Type="http://schemas.openxmlformats.org/officeDocument/2006/relationships/slide" Target="slides/slide7.xml"/><Relationship Id="rId33" Type="http://schemas.openxmlformats.org/officeDocument/2006/relationships/font" Target="fonts/RobotoCondensed-italic.fntdata"/><Relationship Id="rId10" Type="http://schemas.openxmlformats.org/officeDocument/2006/relationships/slide" Target="slides/slide6.xml"/><Relationship Id="rId32" Type="http://schemas.openxmlformats.org/officeDocument/2006/relationships/font" Target="fonts/RobotoCondensed-bold.fntdata"/><Relationship Id="rId13" Type="http://schemas.openxmlformats.org/officeDocument/2006/relationships/slide" Target="slides/slide9.xml"/><Relationship Id="rId35" Type="http://schemas.openxmlformats.org/officeDocument/2006/relationships/font" Target="fonts/SquadaOne-regular.fntdata"/><Relationship Id="rId12" Type="http://schemas.openxmlformats.org/officeDocument/2006/relationships/slide" Target="slides/slide8.xml"/><Relationship Id="rId34" Type="http://schemas.openxmlformats.org/officeDocument/2006/relationships/font" Target="fonts/RobotoCondensed-boldItalic.fntdata"/><Relationship Id="rId15" Type="http://schemas.openxmlformats.org/officeDocument/2006/relationships/slide" Target="slides/slide11.xml"/><Relationship Id="rId37" Type="http://schemas.openxmlformats.org/officeDocument/2006/relationships/font" Target="fonts/RobotoCondensedLight-bold.fntdata"/><Relationship Id="rId14" Type="http://schemas.openxmlformats.org/officeDocument/2006/relationships/slide" Target="slides/slide10.xml"/><Relationship Id="rId36" Type="http://schemas.openxmlformats.org/officeDocument/2006/relationships/font" Target="fonts/RobotoCondensedLight-regular.fntdata"/><Relationship Id="rId17" Type="http://schemas.openxmlformats.org/officeDocument/2006/relationships/slide" Target="slides/slide13.xml"/><Relationship Id="rId39" Type="http://schemas.openxmlformats.org/officeDocument/2006/relationships/font" Target="fonts/RobotoCondensedLight-boldItalic.fntdata"/><Relationship Id="rId16" Type="http://schemas.openxmlformats.org/officeDocument/2006/relationships/slide" Target="slides/slide12.xml"/><Relationship Id="rId38" Type="http://schemas.openxmlformats.org/officeDocument/2006/relationships/font" Target="fonts/RobotoCondensedLight-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58d3b44f08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58d3b44f08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0764d576da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0764d576da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58d3b44f08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58d3b44f08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5465e7bc0b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5465e7bc0b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07afef7778_8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07afef7778_8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07afef7778_8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07afef7778_8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07afef7778_8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07afef7778_8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07afef7778_8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07afef7778_8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07afef7778_9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07afef7778_9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07afef7778_9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07afef7778_9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40422e07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40422e07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07afef7778_9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07afef7778_9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58d3b44f08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58d3b44f08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419515fe0b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419515fe0b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58d3b44f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58d3b44f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04005fc770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04005fc770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04005fc770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04005fc770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04005fc770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04005fc770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58d3b44f08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58d3b44f08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0764d576da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0764d576da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07afef7778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07afef7778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6000"/>
              <a:buNone/>
              <a:defRPr sz="4800">
                <a:solidFill>
                  <a:schemeClr val="dk2"/>
                </a:solidFill>
              </a:defRPr>
            </a:lvl1pPr>
            <a:lvl2pPr lvl="1" rtl="0">
              <a:spcBef>
                <a:spcPts val="0"/>
              </a:spcBef>
              <a:spcAft>
                <a:spcPts val="0"/>
              </a:spcAft>
              <a:buClr>
                <a:schemeClr val="dk2"/>
              </a:buClr>
              <a:buSzPts val="5200"/>
              <a:buNone/>
              <a:defRPr sz="5200">
                <a:solidFill>
                  <a:schemeClr val="dk2"/>
                </a:solidFill>
              </a:defRPr>
            </a:lvl2pPr>
            <a:lvl3pPr lvl="2" rtl="0">
              <a:spcBef>
                <a:spcPts val="0"/>
              </a:spcBef>
              <a:spcAft>
                <a:spcPts val="0"/>
              </a:spcAft>
              <a:buClr>
                <a:schemeClr val="dk2"/>
              </a:buClr>
              <a:buSzPts val="5200"/>
              <a:buNone/>
              <a:defRPr sz="5200">
                <a:solidFill>
                  <a:schemeClr val="dk2"/>
                </a:solidFill>
              </a:defRPr>
            </a:lvl3pPr>
            <a:lvl4pPr lvl="3" rtl="0">
              <a:spcBef>
                <a:spcPts val="0"/>
              </a:spcBef>
              <a:spcAft>
                <a:spcPts val="0"/>
              </a:spcAft>
              <a:buClr>
                <a:schemeClr val="dk2"/>
              </a:buClr>
              <a:buSzPts val="5200"/>
              <a:buNone/>
              <a:defRPr sz="5200">
                <a:solidFill>
                  <a:schemeClr val="dk2"/>
                </a:solidFill>
              </a:defRPr>
            </a:lvl4pPr>
            <a:lvl5pPr lvl="4" rtl="0">
              <a:spcBef>
                <a:spcPts val="0"/>
              </a:spcBef>
              <a:spcAft>
                <a:spcPts val="0"/>
              </a:spcAft>
              <a:buClr>
                <a:schemeClr val="dk2"/>
              </a:buClr>
              <a:buSzPts val="5200"/>
              <a:buNone/>
              <a:defRPr sz="5200">
                <a:solidFill>
                  <a:schemeClr val="dk2"/>
                </a:solidFill>
              </a:defRPr>
            </a:lvl5pPr>
            <a:lvl6pPr lvl="5" rtl="0">
              <a:spcBef>
                <a:spcPts val="0"/>
              </a:spcBef>
              <a:spcAft>
                <a:spcPts val="0"/>
              </a:spcAft>
              <a:buClr>
                <a:schemeClr val="dk2"/>
              </a:buClr>
              <a:buSzPts val="5200"/>
              <a:buNone/>
              <a:defRPr sz="5200">
                <a:solidFill>
                  <a:schemeClr val="dk2"/>
                </a:solidFill>
              </a:defRPr>
            </a:lvl6pPr>
            <a:lvl7pPr lvl="6" rtl="0">
              <a:spcBef>
                <a:spcPts val="0"/>
              </a:spcBef>
              <a:spcAft>
                <a:spcPts val="0"/>
              </a:spcAft>
              <a:buClr>
                <a:schemeClr val="dk2"/>
              </a:buClr>
              <a:buSzPts val="5200"/>
              <a:buNone/>
              <a:defRPr sz="5200">
                <a:solidFill>
                  <a:schemeClr val="dk2"/>
                </a:solidFill>
              </a:defRPr>
            </a:lvl7pPr>
            <a:lvl8pPr lvl="7" rtl="0">
              <a:spcBef>
                <a:spcPts val="0"/>
              </a:spcBef>
              <a:spcAft>
                <a:spcPts val="0"/>
              </a:spcAft>
              <a:buClr>
                <a:schemeClr val="dk2"/>
              </a:buClr>
              <a:buSzPts val="5200"/>
              <a:buNone/>
              <a:defRPr sz="5200">
                <a:solidFill>
                  <a:schemeClr val="dk2"/>
                </a:solidFill>
              </a:defRPr>
            </a:lvl8pPr>
            <a:lvl9pPr lvl="8" rtl="0">
              <a:spcBef>
                <a:spcPts val="0"/>
              </a:spcBef>
              <a:spcAft>
                <a:spcPts val="0"/>
              </a:spcAft>
              <a:buClr>
                <a:schemeClr val="dk2"/>
              </a:buClr>
              <a:buSzPts val="5200"/>
              <a:buNone/>
              <a:defRPr sz="5200">
                <a:solidFill>
                  <a:schemeClr val="dk2"/>
                </a:solidFill>
              </a:defRPr>
            </a:lvl9pPr>
          </a:lstStyle>
          <a:p/>
        </p:txBody>
      </p:sp>
      <p:sp>
        <p:nvSpPr>
          <p:cNvPr id="10" name="Google Shape;10;p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lt2"/>
              </a:buClr>
              <a:buSzPts val="1200"/>
              <a:buNone/>
              <a:defRPr>
                <a:solidFill>
                  <a:schemeClr val="lt2"/>
                </a:solidFill>
              </a:defRPr>
            </a:lvl1pPr>
            <a:lvl2pPr lvl="1" rtl="0" algn="r">
              <a:lnSpc>
                <a:spcPct val="100000"/>
              </a:lnSpc>
              <a:spcBef>
                <a:spcPts val="0"/>
              </a:spcBef>
              <a:spcAft>
                <a:spcPts val="0"/>
              </a:spcAft>
              <a:buClr>
                <a:schemeClr val="lt2"/>
              </a:buClr>
              <a:buSzPts val="2800"/>
              <a:buNone/>
              <a:defRPr sz="2800">
                <a:solidFill>
                  <a:schemeClr val="lt2"/>
                </a:solidFill>
              </a:defRPr>
            </a:lvl2pPr>
            <a:lvl3pPr lvl="2" rtl="0" algn="r">
              <a:lnSpc>
                <a:spcPct val="100000"/>
              </a:lnSpc>
              <a:spcBef>
                <a:spcPts val="0"/>
              </a:spcBef>
              <a:spcAft>
                <a:spcPts val="0"/>
              </a:spcAft>
              <a:buClr>
                <a:schemeClr val="lt2"/>
              </a:buClr>
              <a:buSzPts val="2800"/>
              <a:buNone/>
              <a:defRPr sz="2800">
                <a:solidFill>
                  <a:schemeClr val="lt2"/>
                </a:solidFill>
              </a:defRPr>
            </a:lvl3pPr>
            <a:lvl4pPr lvl="3" rtl="0" algn="r">
              <a:lnSpc>
                <a:spcPct val="100000"/>
              </a:lnSpc>
              <a:spcBef>
                <a:spcPts val="0"/>
              </a:spcBef>
              <a:spcAft>
                <a:spcPts val="0"/>
              </a:spcAft>
              <a:buClr>
                <a:schemeClr val="lt2"/>
              </a:buClr>
              <a:buSzPts val="2800"/>
              <a:buNone/>
              <a:defRPr sz="2800">
                <a:solidFill>
                  <a:schemeClr val="lt2"/>
                </a:solidFill>
              </a:defRPr>
            </a:lvl4pPr>
            <a:lvl5pPr lvl="4" rtl="0" algn="r">
              <a:lnSpc>
                <a:spcPct val="100000"/>
              </a:lnSpc>
              <a:spcBef>
                <a:spcPts val="0"/>
              </a:spcBef>
              <a:spcAft>
                <a:spcPts val="0"/>
              </a:spcAft>
              <a:buClr>
                <a:schemeClr val="lt2"/>
              </a:buClr>
              <a:buSzPts val="2800"/>
              <a:buNone/>
              <a:defRPr sz="2800">
                <a:solidFill>
                  <a:schemeClr val="lt2"/>
                </a:solidFill>
              </a:defRPr>
            </a:lvl5pPr>
            <a:lvl6pPr lvl="5" rtl="0" algn="r">
              <a:lnSpc>
                <a:spcPct val="100000"/>
              </a:lnSpc>
              <a:spcBef>
                <a:spcPts val="0"/>
              </a:spcBef>
              <a:spcAft>
                <a:spcPts val="0"/>
              </a:spcAft>
              <a:buClr>
                <a:schemeClr val="lt2"/>
              </a:buClr>
              <a:buSzPts val="2800"/>
              <a:buNone/>
              <a:defRPr sz="2800">
                <a:solidFill>
                  <a:schemeClr val="lt2"/>
                </a:solidFill>
              </a:defRPr>
            </a:lvl6pPr>
            <a:lvl7pPr lvl="6" rtl="0" algn="r">
              <a:lnSpc>
                <a:spcPct val="100000"/>
              </a:lnSpc>
              <a:spcBef>
                <a:spcPts val="0"/>
              </a:spcBef>
              <a:spcAft>
                <a:spcPts val="0"/>
              </a:spcAft>
              <a:buClr>
                <a:schemeClr val="lt2"/>
              </a:buClr>
              <a:buSzPts val="2800"/>
              <a:buNone/>
              <a:defRPr sz="2800">
                <a:solidFill>
                  <a:schemeClr val="lt2"/>
                </a:solidFill>
              </a:defRPr>
            </a:lvl7pPr>
            <a:lvl8pPr lvl="7" rtl="0" algn="r">
              <a:lnSpc>
                <a:spcPct val="100000"/>
              </a:lnSpc>
              <a:spcBef>
                <a:spcPts val="0"/>
              </a:spcBef>
              <a:spcAft>
                <a:spcPts val="0"/>
              </a:spcAft>
              <a:buClr>
                <a:schemeClr val="lt2"/>
              </a:buClr>
              <a:buSzPts val="2800"/>
              <a:buNone/>
              <a:defRPr sz="2800">
                <a:solidFill>
                  <a:schemeClr val="lt2"/>
                </a:solidFill>
              </a:defRPr>
            </a:lvl8pPr>
            <a:lvl9pPr lvl="8" rtl="0" algn="r">
              <a:lnSpc>
                <a:spcPct val="100000"/>
              </a:lnSpc>
              <a:spcBef>
                <a:spcPts val="0"/>
              </a:spcBef>
              <a:spcAft>
                <a:spcPts val="0"/>
              </a:spcAft>
              <a:buClr>
                <a:schemeClr val="lt2"/>
              </a:buClr>
              <a:buSzPts val="2800"/>
              <a:buNone/>
              <a:defRPr sz="2800">
                <a:solidFill>
                  <a:schemeClr val="lt2"/>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3">
  <p:cSld name="CUSTOM_22">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1"/>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3600"/>
              <a:buNone/>
              <a:defRPr sz="3600">
                <a:solidFill>
                  <a:schemeClr val="dk2"/>
                </a:solidFill>
              </a:defRPr>
            </a:lvl1pPr>
            <a:lvl2pPr lvl="1" rtl="0" algn="r">
              <a:spcBef>
                <a:spcPts val="0"/>
              </a:spcBef>
              <a:spcAft>
                <a:spcPts val="0"/>
              </a:spcAft>
              <a:buClr>
                <a:schemeClr val="dk2"/>
              </a:buClr>
              <a:buSzPts val="6500"/>
              <a:buNone/>
              <a:defRPr sz="6500">
                <a:solidFill>
                  <a:schemeClr val="dk2"/>
                </a:solidFill>
              </a:defRPr>
            </a:lvl2pPr>
            <a:lvl3pPr lvl="2" rtl="0" algn="r">
              <a:spcBef>
                <a:spcPts val="0"/>
              </a:spcBef>
              <a:spcAft>
                <a:spcPts val="0"/>
              </a:spcAft>
              <a:buClr>
                <a:schemeClr val="dk2"/>
              </a:buClr>
              <a:buSzPts val="6500"/>
              <a:buNone/>
              <a:defRPr sz="6500">
                <a:solidFill>
                  <a:schemeClr val="dk2"/>
                </a:solidFill>
              </a:defRPr>
            </a:lvl3pPr>
            <a:lvl4pPr lvl="3" rtl="0" algn="r">
              <a:spcBef>
                <a:spcPts val="0"/>
              </a:spcBef>
              <a:spcAft>
                <a:spcPts val="0"/>
              </a:spcAft>
              <a:buClr>
                <a:schemeClr val="dk2"/>
              </a:buClr>
              <a:buSzPts val="6500"/>
              <a:buNone/>
              <a:defRPr sz="6500">
                <a:solidFill>
                  <a:schemeClr val="dk2"/>
                </a:solidFill>
              </a:defRPr>
            </a:lvl4pPr>
            <a:lvl5pPr lvl="4" rtl="0" algn="r">
              <a:spcBef>
                <a:spcPts val="0"/>
              </a:spcBef>
              <a:spcAft>
                <a:spcPts val="0"/>
              </a:spcAft>
              <a:buClr>
                <a:schemeClr val="dk2"/>
              </a:buClr>
              <a:buSzPts val="6500"/>
              <a:buNone/>
              <a:defRPr sz="6500">
                <a:solidFill>
                  <a:schemeClr val="dk2"/>
                </a:solidFill>
              </a:defRPr>
            </a:lvl5pPr>
            <a:lvl6pPr lvl="5" rtl="0" algn="r">
              <a:spcBef>
                <a:spcPts val="0"/>
              </a:spcBef>
              <a:spcAft>
                <a:spcPts val="0"/>
              </a:spcAft>
              <a:buClr>
                <a:schemeClr val="dk2"/>
              </a:buClr>
              <a:buSzPts val="6500"/>
              <a:buNone/>
              <a:defRPr sz="6500">
                <a:solidFill>
                  <a:schemeClr val="dk2"/>
                </a:solidFill>
              </a:defRPr>
            </a:lvl6pPr>
            <a:lvl7pPr lvl="6" rtl="0" algn="r">
              <a:spcBef>
                <a:spcPts val="0"/>
              </a:spcBef>
              <a:spcAft>
                <a:spcPts val="0"/>
              </a:spcAft>
              <a:buClr>
                <a:schemeClr val="dk2"/>
              </a:buClr>
              <a:buSzPts val="6500"/>
              <a:buNone/>
              <a:defRPr sz="6500">
                <a:solidFill>
                  <a:schemeClr val="dk2"/>
                </a:solidFill>
              </a:defRPr>
            </a:lvl7pPr>
            <a:lvl8pPr lvl="7" rtl="0" algn="r">
              <a:spcBef>
                <a:spcPts val="0"/>
              </a:spcBef>
              <a:spcAft>
                <a:spcPts val="0"/>
              </a:spcAft>
              <a:buClr>
                <a:schemeClr val="dk2"/>
              </a:buClr>
              <a:buSzPts val="6500"/>
              <a:buNone/>
              <a:defRPr sz="6500">
                <a:solidFill>
                  <a:schemeClr val="dk2"/>
                </a:solidFill>
              </a:defRPr>
            </a:lvl8pPr>
            <a:lvl9pPr lvl="8" rtl="0" algn="r">
              <a:spcBef>
                <a:spcPts val="0"/>
              </a:spcBef>
              <a:spcAft>
                <a:spcPts val="0"/>
              </a:spcAft>
              <a:buClr>
                <a:schemeClr val="dk2"/>
              </a:buClr>
              <a:buSzPts val="6500"/>
              <a:buNone/>
              <a:defRPr sz="6500">
                <a:solidFill>
                  <a:schemeClr val="dk2"/>
                </a:solidFill>
              </a:defRPr>
            </a:lvl9pPr>
          </a:lstStyle>
          <a:p/>
        </p:txBody>
      </p:sp>
      <p:sp>
        <p:nvSpPr>
          <p:cNvPr id="66" name="Google Shape;66;p11"/>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9600"/>
              <a:buNone/>
              <a:defRPr sz="9600">
                <a:solidFill>
                  <a:schemeClr val="dk2"/>
                </a:solidFill>
              </a:defRPr>
            </a:lvl1pPr>
            <a:lvl2pPr lvl="1"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200"/>
              <a:buNone/>
              <a:defRPr sz="1100">
                <a:solidFill>
                  <a:schemeClr val="lt2"/>
                </a:solidFill>
              </a:defRPr>
            </a:lvl1pPr>
            <a:lvl2pPr lvl="1" rtl="0" algn="r">
              <a:lnSpc>
                <a:spcPct val="100000"/>
              </a:lnSpc>
              <a:spcBef>
                <a:spcPts val="0"/>
              </a:spcBef>
              <a:spcAft>
                <a:spcPts val="0"/>
              </a:spcAft>
              <a:buClr>
                <a:schemeClr val="lt2"/>
              </a:buClr>
              <a:buSzPts val="1200"/>
              <a:buNone/>
              <a:defRPr>
                <a:solidFill>
                  <a:schemeClr val="lt2"/>
                </a:solidFill>
              </a:defRPr>
            </a:lvl2pPr>
            <a:lvl3pPr lvl="2" rtl="0" algn="r">
              <a:lnSpc>
                <a:spcPct val="100000"/>
              </a:lnSpc>
              <a:spcBef>
                <a:spcPts val="0"/>
              </a:spcBef>
              <a:spcAft>
                <a:spcPts val="0"/>
              </a:spcAft>
              <a:buClr>
                <a:schemeClr val="lt2"/>
              </a:buClr>
              <a:buSzPts val="1200"/>
              <a:buNone/>
              <a:defRPr>
                <a:solidFill>
                  <a:schemeClr val="lt2"/>
                </a:solidFill>
              </a:defRPr>
            </a:lvl3pPr>
            <a:lvl4pPr lvl="3" rtl="0" algn="r">
              <a:lnSpc>
                <a:spcPct val="100000"/>
              </a:lnSpc>
              <a:spcBef>
                <a:spcPts val="0"/>
              </a:spcBef>
              <a:spcAft>
                <a:spcPts val="0"/>
              </a:spcAft>
              <a:buClr>
                <a:schemeClr val="lt2"/>
              </a:buClr>
              <a:buSzPts val="1200"/>
              <a:buNone/>
              <a:defRPr>
                <a:solidFill>
                  <a:schemeClr val="lt2"/>
                </a:solidFill>
              </a:defRPr>
            </a:lvl4pPr>
            <a:lvl5pPr lvl="4" rtl="0" algn="r">
              <a:lnSpc>
                <a:spcPct val="100000"/>
              </a:lnSpc>
              <a:spcBef>
                <a:spcPts val="0"/>
              </a:spcBef>
              <a:spcAft>
                <a:spcPts val="0"/>
              </a:spcAft>
              <a:buClr>
                <a:schemeClr val="lt2"/>
              </a:buClr>
              <a:buSzPts val="1200"/>
              <a:buNone/>
              <a:defRPr>
                <a:solidFill>
                  <a:schemeClr val="lt2"/>
                </a:solidFill>
              </a:defRPr>
            </a:lvl5pPr>
            <a:lvl6pPr lvl="5" rtl="0" algn="r">
              <a:lnSpc>
                <a:spcPct val="100000"/>
              </a:lnSpc>
              <a:spcBef>
                <a:spcPts val="0"/>
              </a:spcBef>
              <a:spcAft>
                <a:spcPts val="0"/>
              </a:spcAft>
              <a:buClr>
                <a:schemeClr val="lt2"/>
              </a:buClr>
              <a:buSzPts val="1200"/>
              <a:buNone/>
              <a:defRPr>
                <a:solidFill>
                  <a:schemeClr val="lt2"/>
                </a:solidFill>
              </a:defRPr>
            </a:lvl6pPr>
            <a:lvl7pPr lvl="6" rtl="0" algn="r">
              <a:lnSpc>
                <a:spcPct val="100000"/>
              </a:lnSpc>
              <a:spcBef>
                <a:spcPts val="0"/>
              </a:spcBef>
              <a:spcAft>
                <a:spcPts val="0"/>
              </a:spcAft>
              <a:buClr>
                <a:schemeClr val="lt2"/>
              </a:buClr>
              <a:buSzPts val="1200"/>
              <a:buNone/>
              <a:defRPr>
                <a:solidFill>
                  <a:schemeClr val="lt2"/>
                </a:solidFill>
              </a:defRPr>
            </a:lvl7pPr>
            <a:lvl8pPr lvl="7" rtl="0" algn="r">
              <a:lnSpc>
                <a:spcPct val="100000"/>
              </a:lnSpc>
              <a:spcBef>
                <a:spcPts val="0"/>
              </a:spcBef>
              <a:spcAft>
                <a:spcPts val="0"/>
              </a:spcAft>
              <a:buClr>
                <a:schemeClr val="lt2"/>
              </a:buClr>
              <a:buSzPts val="1200"/>
              <a:buNone/>
              <a:defRPr>
                <a:solidFill>
                  <a:schemeClr val="lt2"/>
                </a:solidFill>
              </a:defRPr>
            </a:lvl8pPr>
            <a:lvl9pPr lvl="8" rtl="0" algn="r">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25">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70" name="Google Shape;70;p12"/>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1" name="Google Shape;71;p12"/>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72" name="Google Shape;72;p12"/>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3" name="Google Shape;73;p12"/>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74" name="Google Shape;74;p12"/>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5" name="Google Shape;75;p12"/>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76" name="Google Shape;76;p12"/>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7" name="Google Shape;77;p12"/>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78" name="Google Shape;78;p12"/>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9" name="Google Shape;79;p12"/>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80" name="Google Shape;80;p12"/>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81" name="Google Shape;81;p12"/>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25_1">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84" name="Google Shape;84;p13"/>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5" name="Google Shape;85;p13"/>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6" name="Google Shape;86;p13"/>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7" name="Google Shape;87;p13"/>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USTOM_15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4">
  <p:cSld name="CUSTOM_27">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15"/>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6500"/>
              <a:buNone/>
              <a:defRPr sz="6500">
                <a:solidFill>
                  <a:schemeClr val="dk2"/>
                </a:solidFill>
              </a:defRPr>
            </a:lvl2pPr>
            <a:lvl3pPr lvl="2" rtl="0">
              <a:spcBef>
                <a:spcPts val="0"/>
              </a:spcBef>
              <a:spcAft>
                <a:spcPts val="0"/>
              </a:spcAft>
              <a:buClr>
                <a:schemeClr val="dk2"/>
              </a:buClr>
              <a:buSzPts val="6500"/>
              <a:buNone/>
              <a:defRPr sz="6500">
                <a:solidFill>
                  <a:schemeClr val="dk2"/>
                </a:solidFill>
              </a:defRPr>
            </a:lvl3pPr>
            <a:lvl4pPr lvl="3" rtl="0">
              <a:spcBef>
                <a:spcPts val="0"/>
              </a:spcBef>
              <a:spcAft>
                <a:spcPts val="0"/>
              </a:spcAft>
              <a:buClr>
                <a:schemeClr val="dk2"/>
              </a:buClr>
              <a:buSzPts val="6500"/>
              <a:buNone/>
              <a:defRPr sz="6500">
                <a:solidFill>
                  <a:schemeClr val="dk2"/>
                </a:solidFill>
              </a:defRPr>
            </a:lvl4pPr>
            <a:lvl5pPr lvl="4" rtl="0">
              <a:spcBef>
                <a:spcPts val="0"/>
              </a:spcBef>
              <a:spcAft>
                <a:spcPts val="0"/>
              </a:spcAft>
              <a:buClr>
                <a:schemeClr val="dk2"/>
              </a:buClr>
              <a:buSzPts val="6500"/>
              <a:buNone/>
              <a:defRPr sz="6500">
                <a:solidFill>
                  <a:schemeClr val="dk2"/>
                </a:solidFill>
              </a:defRPr>
            </a:lvl5pPr>
            <a:lvl6pPr lvl="5" rtl="0">
              <a:spcBef>
                <a:spcPts val="0"/>
              </a:spcBef>
              <a:spcAft>
                <a:spcPts val="0"/>
              </a:spcAft>
              <a:buClr>
                <a:schemeClr val="dk2"/>
              </a:buClr>
              <a:buSzPts val="6500"/>
              <a:buNone/>
              <a:defRPr sz="6500">
                <a:solidFill>
                  <a:schemeClr val="dk2"/>
                </a:solidFill>
              </a:defRPr>
            </a:lvl6pPr>
            <a:lvl7pPr lvl="6" rtl="0">
              <a:spcBef>
                <a:spcPts val="0"/>
              </a:spcBef>
              <a:spcAft>
                <a:spcPts val="0"/>
              </a:spcAft>
              <a:buClr>
                <a:schemeClr val="dk2"/>
              </a:buClr>
              <a:buSzPts val="6500"/>
              <a:buNone/>
              <a:defRPr sz="6500">
                <a:solidFill>
                  <a:schemeClr val="dk2"/>
                </a:solidFill>
              </a:defRPr>
            </a:lvl7pPr>
            <a:lvl8pPr lvl="7" rtl="0">
              <a:spcBef>
                <a:spcPts val="0"/>
              </a:spcBef>
              <a:spcAft>
                <a:spcPts val="0"/>
              </a:spcAft>
              <a:buClr>
                <a:schemeClr val="dk2"/>
              </a:buClr>
              <a:buSzPts val="6500"/>
              <a:buNone/>
              <a:defRPr sz="6500">
                <a:solidFill>
                  <a:schemeClr val="dk2"/>
                </a:solidFill>
              </a:defRPr>
            </a:lvl8pPr>
            <a:lvl9pPr lvl="8" rtl="0">
              <a:spcBef>
                <a:spcPts val="0"/>
              </a:spcBef>
              <a:spcAft>
                <a:spcPts val="0"/>
              </a:spcAft>
              <a:buClr>
                <a:schemeClr val="dk2"/>
              </a:buClr>
              <a:buSzPts val="6500"/>
              <a:buNone/>
              <a:defRPr sz="6500">
                <a:solidFill>
                  <a:schemeClr val="dk2"/>
                </a:solidFill>
              </a:defRPr>
            </a:lvl9pPr>
          </a:lstStyle>
          <a:p/>
        </p:txBody>
      </p:sp>
      <p:sp>
        <p:nvSpPr>
          <p:cNvPr id="92" name="Google Shape;92;p15"/>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9600"/>
              <a:buNone/>
              <a:defRPr sz="96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solidFill>
                  <a:schemeClr val="lt2"/>
                </a:solidFill>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28">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1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96" name="Google Shape;96;p16"/>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p:txBody>
      </p:sp>
      <p:sp>
        <p:nvSpPr>
          <p:cNvPr id="97" name="Google Shape;97;p16"/>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98" name="Google Shape;98;p16"/>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p:txBody>
      </p:sp>
      <p:sp>
        <p:nvSpPr>
          <p:cNvPr id="99" name="Google Shape;99;p16"/>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100" name="Google Shape;100;p16"/>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1400"/>
              <a:buNone/>
              <a:defRPr sz="1400">
                <a:solidFill>
                  <a:schemeClr val="dk2"/>
                </a:solidFill>
              </a:defRPr>
            </a:lvl1pPr>
            <a:lvl2pPr lvl="1" rtl="0" algn="r">
              <a:spcBef>
                <a:spcPts val="0"/>
              </a:spcBef>
              <a:spcAft>
                <a:spcPts val="0"/>
              </a:spcAft>
              <a:buClr>
                <a:schemeClr val="dk2"/>
              </a:buClr>
              <a:buSzPts val="1400"/>
              <a:buNone/>
              <a:defRPr sz="1400">
                <a:solidFill>
                  <a:schemeClr val="dk2"/>
                </a:solidFill>
              </a:defRPr>
            </a:lvl2pPr>
            <a:lvl3pPr lvl="2" rtl="0" algn="r">
              <a:spcBef>
                <a:spcPts val="0"/>
              </a:spcBef>
              <a:spcAft>
                <a:spcPts val="0"/>
              </a:spcAft>
              <a:buClr>
                <a:schemeClr val="dk2"/>
              </a:buClr>
              <a:buSzPts val="1400"/>
              <a:buNone/>
              <a:defRPr sz="1400">
                <a:solidFill>
                  <a:schemeClr val="dk2"/>
                </a:solidFill>
              </a:defRPr>
            </a:lvl3pPr>
            <a:lvl4pPr lvl="3" rtl="0" algn="r">
              <a:spcBef>
                <a:spcPts val="0"/>
              </a:spcBef>
              <a:spcAft>
                <a:spcPts val="0"/>
              </a:spcAft>
              <a:buClr>
                <a:schemeClr val="dk2"/>
              </a:buClr>
              <a:buSzPts val="1400"/>
              <a:buNone/>
              <a:defRPr sz="1400">
                <a:solidFill>
                  <a:schemeClr val="dk2"/>
                </a:solidFill>
              </a:defRPr>
            </a:lvl4pPr>
            <a:lvl5pPr lvl="4" rtl="0" algn="r">
              <a:spcBef>
                <a:spcPts val="0"/>
              </a:spcBef>
              <a:spcAft>
                <a:spcPts val="0"/>
              </a:spcAft>
              <a:buClr>
                <a:schemeClr val="dk2"/>
              </a:buClr>
              <a:buSzPts val="1400"/>
              <a:buNone/>
              <a:defRPr sz="1400">
                <a:solidFill>
                  <a:schemeClr val="dk2"/>
                </a:solidFill>
              </a:defRPr>
            </a:lvl5pPr>
            <a:lvl6pPr lvl="5" rtl="0" algn="r">
              <a:spcBef>
                <a:spcPts val="0"/>
              </a:spcBef>
              <a:spcAft>
                <a:spcPts val="0"/>
              </a:spcAft>
              <a:buClr>
                <a:schemeClr val="dk2"/>
              </a:buClr>
              <a:buSzPts val="1400"/>
              <a:buNone/>
              <a:defRPr sz="1400">
                <a:solidFill>
                  <a:schemeClr val="dk2"/>
                </a:solidFill>
              </a:defRPr>
            </a:lvl6pPr>
            <a:lvl7pPr lvl="6" rtl="0" algn="r">
              <a:spcBef>
                <a:spcPts val="0"/>
              </a:spcBef>
              <a:spcAft>
                <a:spcPts val="0"/>
              </a:spcAft>
              <a:buClr>
                <a:schemeClr val="dk2"/>
              </a:buClr>
              <a:buSzPts val="1400"/>
              <a:buNone/>
              <a:defRPr sz="1400">
                <a:solidFill>
                  <a:schemeClr val="dk2"/>
                </a:solidFill>
              </a:defRPr>
            </a:lvl7pPr>
            <a:lvl8pPr lvl="7" rtl="0" algn="r">
              <a:spcBef>
                <a:spcPts val="0"/>
              </a:spcBef>
              <a:spcAft>
                <a:spcPts val="0"/>
              </a:spcAft>
              <a:buClr>
                <a:schemeClr val="dk2"/>
              </a:buClr>
              <a:buSzPts val="1400"/>
              <a:buNone/>
              <a:defRPr sz="1400">
                <a:solidFill>
                  <a:schemeClr val="dk2"/>
                </a:solidFill>
              </a:defRPr>
            </a:lvl8pPr>
            <a:lvl9pPr lvl="8" rtl="0" algn="r">
              <a:spcBef>
                <a:spcPts val="0"/>
              </a:spcBef>
              <a:spcAft>
                <a:spcPts val="0"/>
              </a:spcAft>
              <a:buClr>
                <a:schemeClr val="dk2"/>
              </a:buClr>
              <a:buSzPts val="1400"/>
              <a:buNone/>
              <a:defRPr sz="1400">
                <a:solidFill>
                  <a:schemeClr val="dk2"/>
                </a:solidFill>
              </a:defRPr>
            </a:lvl9pPr>
          </a:lstStyle>
          <a:p/>
        </p:txBody>
      </p:sp>
      <p:sp>
        <p:nvSpPr>
          <p:cNvPr id="101" name="Google Shape;101;p16"/>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
        <p:nvSpPr>
          <p:cNvPr id="102" name="Google Shape;102;p16"/>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1400"/>
              <a:buNone/>
              <a:defRPr sz="1400">
                <a:solidFill>
                  <a:schemeClr val="dk2"/>
                </a:solidFill>
              </a:defRPr>
            </a:lvl1pPr>
            <a:lvl2pPr lvl="1" rtl="0" algn="r">
              <a:spcBef>
                <a:spcPts val="0"/>
              </a:spcBef>
              <a:spcAft>
                <a:spcPts val="0"/>
              </a:spcAft>
              <a:buClr>
                <a:schemeClr val="dk2"/>
              </a:buClr>
              <a:buSzPts val="1400"/>
              <a:buNone/>
              <a:defRPr sz="1400">
                <a:solidFill>
                  <a:schemeClr val="dk2"/>
                </a:solidFill>
              </a:defRPr>
            </a:lvl2pPr>
            <a:lvl3pPr lvl="2" rtl="0" algn="r">
              <a:spcBef>
                <a:spcPts val="0"/>
              </a:spcBef>
              <a:spcAft>
                <a:spcPts val="0"/>
              </a:spcAft>
              <a:buClr>
                <a:schemeClr val="dk2"/>
              </a:buClr>
              <a:buSzPts val="1400"/>
              <a:buNone/>
              <a:defRPr sz="1400">
                <a:solidFill>
                  <a:schemeClr val="dk2"/>
                </a:solidFill>
              </a:defRPr>
            </a:lvl3pPr>
            <a:lvl4pPr lvl="3" rtl="0" algn="r">
              <a:spcBef>
                <a:spcPts val="0"/>
              </a:spcBef>
              <a:spcAft>
                <a:spcPts val="0"/>
              </a:spcAft>
              <a:buClr>
                <a:schemeClr val="dk2"/>
              </a:buClr>
              <a:buSzPts val="1400"/>
              <a:buNone/>
              <a:defRPr sz="1400">
                <a:solidFill>
                  <a:schemeClr val="dk2"/>
                </a:solidFill>
              </a:defRPr>
            </a:lvl4pPr>
            <a:lvl5pPr lvl="4" rtl="0" algn="r">
              <a:spcBef>
                <a:spcPts val="0"/>
              </a:spcBef>
              <a:spcAft>
                <a:spcPts val="0"/>
              </a:spcAft>
              <a:buClr>
                <a:schemeClr val="dk2"/>
              </a:buClr>
              <a:buSzPts val="1400"/>
              <a:buNone/>
              <a:defRPr sz="1400">
                <a:solidFill>
                  <a:schemeClr val="dk2"/>
                </a:solidFill>
              </a:defRPr>
            </a:lvl5pPr>
            <a:lvl6pPr lvl="5" rtl="0" algn="r">
              <a:spcBef>
                <a:spcPts val="0"/>
              </a:spcBef>
              <a:spcAft>
                <a:spcPts val="0"/>
              </a:spcAft>
              <a:buClr>
                <a:schemeClr val="dk2"/>
              </a:buClr>
              <a:buSzPts val="1400"/>
              <a:buNone/>
              <a:defRPr sz="1400">
                <a:solidFill>
                  <a:schemeClr val="dk2"/>
                </a:solidFill>
              </a:defRPr>
            </a:lvl6pPr>
            <a:lvl7pPr lvl="6" rtl="0" algn="r">
              <a:spcBef>
                <a:spcPts val="0"/>
              </a:spcBef>
              <a:spcAft>
                <a:spcPts val="0"/>
              </a:spcAft>
              <a:buClr>
                <a:schemeClr val="dk2"/>
              </a:buClr>
              <a:buSzPts val="1400"/>
              <a:buNone/>
              <a:defRPr sz="1400">
                <a:solidFill>
                  <a:schemeClr val="dk2"/>
                </a:solidFill>
              </a:defRPr>
            </a:lvl7pPr>
            <a:lvl8pPr lvl="7" rtl="0" algn="r">
              <a:spcBef>
                <a:spcPts val="0"/>
              </a:spcBef>
              <a:spcAft>
                <a:spcPts val="0"/>
              </a:spcAft>
              <a:buClr>
                <a:schemeClr val="dk2"/>
              </a:buClr>
              <a:buSzPts val="1400"/>
              <a:buNone/>
              <a:defRPr sz="1400">
                <a:solidFill>
                  <a:schemeClr val="dk2"/>
                </a:solidFill>
              </a:defRPr>
            </a:lvl8pPr>
            <a:lvl9pPr lvl="8" rtl="0" algn="r">
              <a:spcBef>
                <a:spcPts val="0"/>
              </a:spcBef>
              <a:spcAft>
                <a:spcPts val="0"/>
              </a:spcAft>
              <a:buClr>
                <a:schemeClr val="dk2"/>
              </a:buClr>
              <a:buSzPts val="1400"/>
              <a:buNone/>
              <a:defRPr sz="1400">
                <a:solidFill>
                  <a:schemeClr val="dk2"/>
                </a:solidFill>
              </a:defRPr>
            </a:lvl9pPr>
          </a:lstStyle>
          <a:p/>
        </p:txBody>
      </p:sp>
      <p:sp>
        <p:nvSpPr>
          <p:cNvPr id="103" name="Google Shape;103;p16"/>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29">
    <p:spTree>
      <p:nvGrpSpPr>
        <p:cNvPr id="104" name="Shape 104"/>
        <p:cNvGrpSpPr/>
        <p:nvPr/>
      </p:nvGrpSpPr>
      <p:grpSpPr>
        <a:xfrm>
          <a:off x="0" y="0"/>
          <a:ext cx="0" cy="0"/>
          <a:chOff x="0" y="0"/>
          <a:chExt cx="0" cy="0"/>
        </a:xfrm>
      </p:grpSpPr>
      <p:sp>
        <p:nvSpPr>
          <p:cNvPr id="105" name="Google Shape;105;p17"/>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5">
  <p:cSld name="CUSTOM_30">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6500"/>
              <a:buNone/>
              <a:defRPr sz="6500">
                <a:solidFill>
                  <a:schemeClr val="dk2"/>
                </a:solidFill>
              </a:defRPr>
            </a:lvl2pPr>
            <a:lvl3pPr lvl="2" rtl="0">
              <a:spcBef>
                <a:spcPts val="0"/>
              </a:spcBef>
              <a:spcAft>
                <a:spcPts val="0"/>
              </a:spcAft>
              <a:buClr>
                <a:schemeClr val="dk2"/>
              </a:buClr>
              <a:buSzPts val="6500"/>
              <a:buNone/>
              <a:defRPr sz="6500">
                <a:solidFill>
                  <a:schemeClr val="dk2"/>
                </a:solidFill>
              </a:defRPr>
            </a:lvl3pPr>
            <a:lvl4pPr lvl="3" rtl="0">
              <a:spcBef>
                <a:spcPts val="0"/>
              </a:spcBef>
              <a:spcAft>
                <a:spcPts val="0"/>
              </a:spcAft>
              <a:buClr>
                <a:schemeClr val="dk2"/>
              </a:buClr>
              <a:buSzPts val="6500"/>
              <a:buNone/>
              <a:defRPr sz="6500">
                <a:solidFill>
                  <a:schemeClr val="dk2"/>
                </a:solidFill>
              </a:defRPr>
            </a:lvl4pPr>
            <a:lvl5pPr lvl="4" rtl="0">
              <a:spcBef>
                <a:spcPts val="0"/>
              </a:spcBef>
              <a:spcAft>
                <a:spcPts val="0"/>
              </a:spcAft>
              <a:buClr>
                <a:schemeClr val="dk2"/>
              </a:buClr>
              <a:buSzPts val="6500"/>
              <a:buNone/>
              <a:defRPr sz="6500">
                <a:solidFill>
                  <a:schemeClr val="dk2"/>
                </a:solidFill>
              </a:defRPr>
            </a:lvl5pPr>
            <a:lvl6pPr lvl="5" rtl="0">
              <a:spcBef>
                <a:spcPts val="0"/>
              </a:spcBef>
              <a:spcAft>
                <a:spcPts val="0"/>
              </a:spcAft>
              <a:buClr>
                <a:schemeClr val="dk2"/>
              </a:buClr>
              <a:buSzPts val="6500"/>
              <a:buNone/>
              <a:defRPr sz="6500">
                <a:solidFill>
                  <a:schemeClr val="dk2"/>
                </a:solidFill>
              </a:defRPr>
            </a:lvl6pPr>
            <a:lvl7pPr lvl="6" rtl="0">
              <a:spcBef>
                <a:spcPts val="0"/>
              </a:spcBef>
              <a:spcAft>
                <a:spcPts val="0"/>
              </a:spcAft>
              <a:buClr>
                <a:schemeClr val="dk2"/>
              </a:buClr>
              <a:buSzPts val="6500"/>
              <a:buNone/>
              <a:defRPr sz="6500">
                <a:solidFill>
                  <a:schemeClr val="dk2"/>
                </a:solidFill>
              </a:defRPr>
            </a:lvl7pPr>
            <a:lvl8pPr lvl="7" rtl="0">
              <a:spcBef>
                <a:spcPts val="0"/>
              </a:spcBef>
              <a:spcAft>
                <a:spcPts val="0"/>
              </a:spcAft>
              <a:buClr>
                <a:schemeClr val="dk2"/>
              </a:buClr>
              <a:buSzPts val="6500"/>
              <a:buNone/>
              <a:defRPr sz="6500">
                <a:solidFill>
                  <a:schemeClr val="dk2"/>
                </a:solidFill>
              </a:defRPr>
            </a:lvl8pPr>
            <a:lvl9pPr lvl="8" rtl="0">
              <a:spcBef>
                <a:spcPts val="0"/>
              </a:spcBef>
              <a:spcAft>
                <a:spcPts val="0"/>
              </a:spcAft>
              <a:buClr>
                <a:schemeClr val="dk2"/>
              </a:buClr>
              <a:buSzPts val="6500"/>
              <a:buNone/>
              <a:defRPr sz="6500">
                <a:solidFill>
                  <a:schemeClr val="dk2"/>
                </a:solidFill>
              </a:defRPr>
            </a:lvl9pPr>
          </a:lstStyle>
          <a:p/>
        </p:txBody>
      </p:sp>
      <p:sp>
        <p:nvSpPr>
          <p:cNvPr id="108" name="Google Shape;108;p18"/>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9600"/>
              <a:buNone/>
              <a:defRPr sz="96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USTOM_15_1_1">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4">
  <p:cSld name="CUSTOM_15_1_1_1">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2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7">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000">
                <a:solidFill>
                  <a:schemeClr val="dk2"/>
                </a:solidFill>
              </a:defRPr>
            </a:lvl1pPr>
            <a:lvl2pPr lvl="1" rtl="0" algn="r">
              <a:spcBef>
                <a:spcPts val="0"/>
              </a:spcBef>
              <a:spcAft>
                <a:spcPts val="0"/>
              </a:spcAft>
              <a:buClr>
                <a:schemeClr val="dk2"/>
              </a:buClr>
              <a:buSzPts val="1800"/>
              <a:buNone/>
              <a:defRPr sz="1800">
                <a:solidFill>
                  <a:schemeClr val="dk2"/>
                </a:solidFill>
              </a:defRPr>
            </a:lvl2pPr>
            <a:lvl3pPr lvl="2" rtl="0" algn="r">
              <a:spcBef>
                <a:spcPts val="0"/>
              </a:spcBef>
              <a:spcAft>
                <a:spcPts val="0"/>
              </a:spcAft>
              <a:buClr>
                <a:schemeClr val="dk2"/>
              </a:buClr>
              <a:buSzPts val="1800"/>
              <a:buNone/>
              <a:defRPr sz="1800">
                <a:solidFill>
                  <a:schemeClr val="dk2"/>
                </a:solidFill>
              </a:defRPr>
            </a:lvl3pPr>
            <a:lvl4pPr lvl="3" rtl="0" algn="r">
              <a:spcBef>
                <a:spcPts val="0"/>
              </a:spcBef>
              <a:spcAft>
                <a:spcPts val="0"/>
              </a:spcAft>
              <a:buClr>
                <a:schemeClr val="dk2"/>
              </a:buClr>
              <a:buSzPts val="1800"/>
              <a:buNone/>
              <a:defRPr sz="1800">
                <a:solidFill>
                  <a:schemeClr val="dk2"/>
                </a:solidFill>
              </a:defRPr>
            </a:lvl4pPr>
            <a:lvl5pPr lvl="4" rtl="0" algn="r">
              <a:spcBef>
                <a:spcPts val="0"/>
              </a:spcBef>
              <a:spcAft>
                <a:spcPts val="0"/>
              </a:spcAft>
              <a:buClr>
                <a:schemeClr val="dk2"/>
              </a:buClr>
              <a:buSzPts val="1800"/>
              <a:buNone/>
              <a:defRPr sz="1800">
                <a:solidFill>
                  <a:schemeClr val="dk2"/>
                </a:solidFill>
              </a:defRPr>
            </a:lvl5pPr>
            <a:lvl6pPr lvl="5" rtl="0" algn="r">
              <a:spcBef>
                <a:spcPts val="0"/>
              </a:spcBef>
              <a:spcAft>
                <a:spcPts val="0"/>
              </a:spcAft>
              <a:buClr>
                <a:schemeClr val="dk2"/>
              </a:buClr>
              <a:buSzPts val="1800"/>
              <a:buNone/>
              <a:defRPr sz="1800">
                <a:solidFill>
                  <a:schemeClr val="dk2"/>
                </a:solidFill>
              </a:defRPr>
            </a:lvl6pPr>
            <a:lvl7pPr lvl="6" rtl="0" algn="r">
              <a:spcBef>
                <a:spcPts val="0"/>
              </a:spcBef>
              <a:spcAft>
                <a:spcPts val="0"/>
              </a:spcAft>
              <a:buClr>
                <a:schemeClr val="dk2"/>
              </a:buClr>
              <a:buSzPts val="1800"/>
              <a:buNone/>
              <a:defRPr sz="1800">
                <a:solidFill>
                  <a:schemeClr val="dk2"/>
                </a:solidFill>
              </a:defRPr>
            </a:lvl7pPr>
            <a:lvl8pPr lvl="7" rtl="0" algn="r">
              <a:spcBef>
                <a:spcPts val="0"/>
              </a:spcBef>
              <a:spcAft>
                <a:spcPts val="0"/>
              </a:spcAft>
              <a:buClr>
                <a:schemeClr val="dk2"/>
              </a:buClr>
              <a:buSzPts val="1800"/>
              <a:buNone/>
              <a:defRPr sz="1800">
                <a:solidFill>
                  <a:schemeClr val="dk2"/>
                </a:solidFill>
              </a:defRPr>
            </a:lvl8pPr>
            <a:lvl9pPr lvl="8" rtl="0" algn="r">
              <a:spcBef>
                <a:spcPts val="0"/>
              </a:spcBef>
              <a:spcAft>
                <a:spcPts val="0"/>
              </a:spcAft>
              <a:buClr>
                <a:schemeClr val="dk2"/>
              </a:buClr>
              <a:buSzPts val="1800"/>
              <a:buNone/>
              <a:defRPr sz="1800">
                <a:solidFill>
                  <a:schemeClr val="dk2"/>
                </a:solidFill>
              </a:defRPr>
            </a:lvl9pPr>
          </a:lstStyle>
          <a:p/>
        </p:txBody>
      </p:sp>
      <p:sp>
        <p:nvSpPr>
          <p:cNvPr id="13" name="Google Shape;13;p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1400"/>
              <a:buNone/>
              <a:defRPr sz="1400">
                <a:solidFill>
                  <a:schemeClr val="dk2"/>
                </a:solidFill>
              </a:defRPr>
            </a:lvl1pPr>
            <a:lvl2pPr lvl="1" rtl="0" algn="r">
              <a:spcBef>
                <a:spcPts val="0"/>
              </a:spcBef>
              <a:spcAft>
                <a:spcPts val="0"/>
              </a:spcAft>
              <a:buClr>
                <a:schemeClr val="dk2"/>
              </a:buClr>
              <a:buSzPts val="1400"/>
              <a:buNone/>
              <a:defRPr sz="1400">
                <a:solidFill>
                  <a:schemeClr val="dk2"/>
                </a:solidFill>
              </a:defRPr>
            </a:lvl2pPr>
            <a:lvl3pPr lvl="2" rtl="0" algn="r">
              <a:spcBef>
                <a:spcPts val="0"/>
              </a:spcBef>
              <a:spcAft>
                <a:spcPts val="0"/>
              </a:spcAft>
              <a:buClr>
                <a:schemeClr val="dk2"/>
              </a:buClr>
              <a:buSzPts val="1400"/>
              <a:buNone/>
              <a:defRPr sz="1400">
                <a:solidFill>
                  <a:schemeClr val="dk2"/>
                </a:solidFill>
              </a:defRPr>
            </a:lvl3pPr>
            <a:lvl4pPr lvl="3" rtl="0" algn="r">
              <a:spcBef>
                <a:spcPts val="0"/>
              </a:spcBef>
              <a:spcAft>
                <a:spcPts val="0"/>
              </a:spcAft>
              <a:buClr>
                <a:schemeClr val="dk2"/>
              </a:buClr>
              <a:buSzPts val="1400"/>
              <a:buNone/>
              <a:defRPr sz="1400">
                <a:solidFill>
                  <a:schemeClr val="dk2"/>
                </a:solidFill>
              </a:defRPr>
            </a:lvl4pPr>
            <a:lvl5pPr lvl="4" rtl="0" algn="r">
              <a:spcBef>
                <a:spcPts val="0"/>
              </a:spcBef>
              <a:spcAft>
                <a:spcPts val="0"/>
              </a:spcAft>
              <a:buClr>
                <a:schemeClr val="dk2"/>
              </a:buClr>
              <a:buSzPts val="1400"/>
              <a:buNone/>
              <a:defRPr sz="1400">
                <a:solidFill>
                  <a:schemeClr val="dk2"/>
                </a:solidFill>
              </a:defRPr>
            </a:lvl5pPr>
            <a:lvl6pPr lvl="5" rtl="0" algn="r">
              <a:spcBef>
                <a:spcPts val="0"/>
              </a:spcBef>
              <a:spcAft>
                <a:spcPts val="0"/>
              </a:spcAft>
              <a:buClr>
                <a:schemeClr val="dk2"/>
              </a:buClr>
              <a:buSzPts val="1400"/>
              <a:buNone/>
              <a:defRPr sz="1400">
                <a:solidFill>
                  <a:schemeClr val="dk2"/>
                </a:solidFill>
              </a:defRPr>
            </a:lvl6pPr>
            <a:lvl7pPr lvl="6" rtl="0" algn="r">
              <a:spcBef>
                <a:spcPts val="0"/>
              </a:spcBef>
              <a:spcAft>
                <a:spcPts val="0"/>
              </a:spcAft>
              <a:buClr>
                <a:schemeClr val="dk2"/>
              </a:buClr>
              <a:buSzPts val="1400"/>
              <a:buNone/>
              <a:defRPr sz="1400">
                <a:solidFill>
                  <a:schemeClr val="dk2"/>
                </a:solidFill>
              </a:defRPr>
            </a:lvl7pPr>
            <a:lvl8pPr lvl="7" rtl="0" algn="r">
              <a:spcBef>
                <a:spcPts val="0"/>
              </a:spcBef>
              <a:spcAft>
                <a:spcPts val="0"/>
              </a:spcAft>
              <a:buClr>
                <a:schemeClr val="dk2"/>
              </a:buClr>
              <a:buSzPts val="1400"/>
              <a:buNone/>
              <a:defRPr sz="1400">
                <a:solidFill>
                  <a:schemeClr val="dk2"/>
                </a:solidFill>
              </a:defRPr>
            </a:lvl8pPr>
            <a:lvl9pPr lvl="8" rtl="0" algn="r">
              <a:spcBef>
                <a:spcPts val="0"/>
              </a:spcBef>
              <a:spcAft>
                <a:spcPts val="0"/>
              </a:spcAft>
              <a:buClr>
                <a:schemeClr val="dk2"/>
              </a:buClr>
              <a:buSzPts val="1400"/>
              <a:buNone/>
              <a:defRPr sz="1400">
                <a:solidFill>
                  <a:schemeClr val="dk2"/>
                </a:solidFill>
              </a:defRPr>
            </a:lvl9pPr>
          </a:lstStyle>
          <a:p/>
        </p:txBody>
      </p:sp>
      <p:sp>
        <p:nvSpPr>
          <p:cNvPr id="14" name="Google Shape;14;p3"/>
          <p:cNvSpPr txBox="1"/>
          <p:nvPr>
            <p:ph idx="1" type="subTitle"/>
          </p:nvPr>
        </p:nvSpPr>
        <p:spPr>
          <a:xfrm>
            <a:off x="690446" y="6564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900"/>
              <a:buNone/>
              <a:defRPr sz="900">
                <a:solidFill>
                  <a:schemeClr val="lt2"/>
                </a:solidFill>
              </a:defRPr>
            </a:lvl1pPr>
            <a:lvl2pPr lvl="1" rtl="0" algn="r">
              <a:lnSpc>
                <a:spcPct val="100000"/>
              </a:lnSpc>
              <a:spcBef>
                <a:spcPts val="0"/>
              </a:spcBef>
              <a:spcAft>
                <a:spcPts val="0"/>
              </a:spcAft>
              <a:buClr>
                <a:schemeClr val="lt2"/>
              </a:buClr>
              <a:buSzPts val="900"/>
              <a:buNone/>
              <a:defRPr sz="900">
                <a:solidFill>
                  <a:schemeClr val="lt2"/>
                </a:solidFill>
              </a:defRPr>
            </a:lvl2pPr>
            <a:lvl3pPr lvl="2" rtl="0" algn="r">
              <a:lnSpc>
                <a:spcPct val="100000"/>
              </a:lnSpc>
              <a:spcBef>
                <a:spcPts val="0"/>
              </a:spcBef>
              <a:spcAft>
                <a:spcPts val="0"/>
              </a:spcAft>
              <a:buClr>
                <a:schemeClr val="lt2"/>
              </a:buClr>
              <a:buSzPts val="900"/>
              <a:buNone/>
              <a:defRPr sz="900">
                <a:solidFill>
                  <a:schemeClr val="lt2"/>
                </a:solidFill>
              </a:defRPr>
            </a:lvl3pPr>
            <a:lvl4pPr lvl="3" rtl="0" algn="r">
              <a:lnSpc>
                <a:spcPct val="100000"/>
              </a:lnSpc>
              <a:spcBef>
                <a:spcPts val="0"/>
              </a:spcBef>
              <a:spcAft>
                <a:spcPts val="0"/>
              </a:spcAft>
              <a:buClr>
                <a:schemeClr val="lt2"/>
              </a:buClr>
              <a:buSzPts val="900"/>
              <a:buNone/>
              <a:defRPr sz="900">
                <a:solidFill>
                  <a:schemeClr val="lt2"/>
                </a:solidFill>
              </a:defRPr>
            </a:lvl4pPr>
            <a:lvl5pPr lvl="4" rtl="0" algn="r">
              <a:lnSpc>
                <a:spcPct val="100000"/>
              </a:lnSpc>
              <a:spcBef>
                <a:spcPts val="0"/>
              </a:spcBef>
              <a:spcAft>
                <a:spcPts val="0"/>
              </a:spcAft>
              <a:buClr>
                <a:schemeClr val="lt2"/>
              </a:buClr>
              <a:buSzPts val="900"/>
              <a:buNone/>
              <a:defRPr sz="900">
                <a:solidFill>
                  <a:schemeClr val="lt2"/>
                </a:solidFill>
              </a:defRPr>
            </a:lvl5pPr>
            <a:lvl6pPr lvl="5" rtl="0" algn="r">
              <a:lnSpc>
                <a:spcPct val="100000"/>
              </a:lnSpc>
              <a:spcBef>
                <a:spcPts val="0"/>
              </a:spcBef>
              <a:spcAft>
                <a:spcPts val="0"/>
              </a:spcAft>
              <a:buClr>
                <a:schemeClr val="lt2"/>
              </a:buClr>
              <a:buSzPts val="900"/>
              <a:buNone/>
              <a:defRPr sz="900">
                <a:solidFill>
                  <a:schemeClr val="lt2"/>
                </a:solidFill>
              </a:defRPr>
            </a:lvl6pPr>
            <a:lvl7pPr lvl="6" rtl="0" algn="r">
              <a:lnSpc>
                <a:spcPct val="100000"/>
              </a:lnSpc>
              <a:spcBef>
                <a:spcPts val="0"/>
              </a:spcBef>
              <a:spcAft>
                <a:spcPts val="0"/>
              </a:spcAft>
              <a:buClr>
                <a:schemeClr val="lt2"/>
              </a:buClr>
              <a:buSzPts val="900"/>
              <a:buNone/>
              <a:defRPr sz="900">
                <a:solidFill>
                  <a:schemeClr val="lt2"/>
                </a:solidFill>
              </a:defRPr>
            </a:lvl7pPr>
            <a:lvl8pPr lvl="7" rtl="0" algn="r">
              <a:lnSpc>
                <a:spcPct val="100000"/>
              </a:lnSpc>
              <a:spcBef>
                <a:spcPts val="0"/>
              </a:spcBef>
              <a:spcAft>
                <a:spcPts val="0"/>
              </a:spcAft>
              <a:buClr>
                <a:schemeClr val="lt2"/>
              </a:buClr>
              <a:buSzPts val="900"/>
              <a:buNone/>
              <a:defRPr sz="900">
                <a:solidFill>
                  <a:schemeClr val="lt2"/>
                </a:solidFill>
              </a:defRPr>
            </a:lvl8pPr>
            <a:lvl9pPr lvl="8" rtl="0" algn="r">
              <a:lnSpc>
                <a:spcPct val="100000"/>
              </a:lnSpc>
              <a:spcBef>
                <a:spcPts val="0"/>
              </a:spcBef>
              <a:spcAft>
                <a:spcPts val="0"/>
              </a:spcAft>
              <a:buClr>
                <a:schemeClr val="lt2"/>
              </a:buClr>
              <a:buSzPts val="900"/>
              <a:buNone/>
              <a:defRPr sz="900">
                <a:solidFill>
                  <a:schemeClr val="lt2"/>
                </a:solidFill>
              </a:defRPr>
            </a:lvl9pPr>
          </a:lstStyle>
          <a:p/>
        </p:txBody>
      </p:sp>
      <p:sp>
        <p:nvSpPr>
          <p:cNvPr id="15" name="Google Shape;15;p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4800"/>
              <a:buNone/>
              <a:defRPr sz="3600">
                <a:solidFill>
                  <a:schemeClr val="dk2"/>
                </a:solidFill>
              </a:defRPr>
            </a:lvl1pPr>
            <a:lvl2pPr lvl="1"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4800"/>
              <a:buNone/>
              <a:defRPr sz="3600">
                <a:solidFill>
                  <a:schemeClr val="dk2"/>
                </a:solidFill>
              </a:defRPr>
            </a:lvl1pPr>
            <a:lvl2pPr lvl="1"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4800"/>
              <a:buNone/>
              <a:defRPr sz="3600">
                <a:solidFill>
                  <a:schemeClr val="dk2"/>
                </a:solidFill>
              </a:defRPr>
            </a:lvl1pPr>
            <a:lvl2pPr lvl="1"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4800"/>
              <a:buNone/>
              <a:defRPr sz="3600">
                <a:solidFill>
                  <a:schemeClr val="dk2"/>
                </a:solidFill>
              </a:defRPr>
            </a:lvl1pPr>
            <a:lvl2pPr lvl="1"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4800"/>
              <a:buNone/>
              <a:defRPr sz="3600">
                <a:solidFill>
                  <a:schemeClr val="dk2"/>
                </a:solidFill>
              </a:defRPr>
            </a:lvl1pPr>
            <a:lvl2pPr lvl="1"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4800"/>
              <a:buNone/>
              <a:defRPr sz="3600">
                <a:solidFill>
                  <a:schemeClr val="dk2"/>
                </a:solidFill>
              </a:defRPr>
            </a:lvl1pPr>
            <a:lvl2pPr lvl="1"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1400"/>
              <a:buNone/>
              <a:defRPr sz="1400">
                <a:solidFill>
                  <a:schemeClr val="dk2"/>
                </a:solidFill>
              </a:defRPr>
            </a:lvl1pPr>
            <a:lvl2pPr lvl="1" rtl="0" algn="r">
              <a:spcBef>
                <a:spcPts val="0"/>
              </a:spcBef>
              <a:spcAft>
                <a:spcPts val="0"/>
              </a:spcAft>
              <a:buClr>
                <a:schemeClr val="dk2"/>
              </a:buClr>
              <a:buSzPts val="1400"/>
              <a:buNone/>
              <a:defRPr sz="1400">
                <a:solidFill>
                  <a:schemeClr val="dk2"/>
                </a:solidFill>
              </a:defRPr>
            </a:lvl2pPr>
            <a:lvl3pPr lvl="2" rtl="0" algn="r">
              <a:spcBef>
                <a:spcPts val="0"/>
              </a:spcBef>
              <a:spcAft>
                <a:spcPts val="0"/>
              </a:spcAft>
              <a:buClr>
                <a:schemeClr val="dk2"/>
              </a:buClr>
              <a:buSzPts val="1400"/>
              <a:buNone/>
              <a:defRPr sz="1400">
                <a:solidFill>
                  <a:schemeClr val="dk2"/>
                </a:solidFill>
              </a:defRPr>
            </a:lvl3pPr>
            <a:lvl4pPr lvl="3" rtl="0" algn="r">
              <a:spcBef>
                <a:spcPts val="0"/>
              </a:spcBef>
              <a:spcAft>
                <a:spcPts val="0"/>
              </a:spcAft>
              <a:buClr>
                <a:schemeClr val="dk2"/>
              </a:buClr>
              <a:buSzPts val="1400"/>
              <a:buNone/>
              <a:defRPr sz="1400">
                <a:solidFill>
                  <a:schemeClr val="dk2"/>
                </a:solidFill>
              </a:defRPr>
            </a:lvl4pPr>
            <a:lvl5pPr lvl="4" rtl="0" algn="r">
              <a:spcBef>
                <a:spcPts val="0"/>
              </a:spcBef>
              <a:spcAft>
                <a:spcPts val="0"/>
              </a:spcAft>
              <a:buClr>
                <a:schemeClr val="dk2"/>
              </a:buClr>
              <a:buSzPts val="1400"/>
              <a:buNone/>
              <a:defRPr sz="1400">
                <a:solidFill>
                  <a:schemeClr val="dk2"/>
                </a:solidFill>
              </a:defRPr>
            </a:lvl5pPr>
            <a:lvl6pPr lvl="5" rtl="0" algn="r">
              <a:spcBef>
                <a:spcPts val="0"/>
              </a:spcBef>
              <a:spcAft>
                <a:spcPts val="0"/>
              </a:spcAft>
              <a:buClr>
                <a:schemeClr val="dk2"/>
              </a:buClr>
              <a:buSzPts val="1400"/>
              <a:buNone/>
              <a:defRPr sz="1400">
                <a:solidFill>
                  <a:schemeClr val="dk2"/>
                </a:solidFill>
              </a:defRPr>
            </a:lvl6pPr>
            <a:lvl7pPr lvl="6" rtl="0" algn="r">
              <a:spcBef>
                <a:spcPts val="0"/>
              </a:spcBef>
              <a:spcAft>
                <a:spcPts val="0"/>
              </a:spcAft>
              <a:buClr>
                <a:schemeClr val="dk2"/>
              </a:buClr>
              <a:buSzPts val="1400"/>
              <a:buNone/>
              <a:defRPr sz="1400">
                <a:solidFill>
                  <a:schemeClr val="dk2"/>
                </a:solidFill>
              </a:defRPr>
            </a:lvl7pPr>
            <a:lvl8pPr lvl="7" rtl="0" algn="r">
              <a:spcBef>
                <a:spcPts val="0"/>
              </a:spcBef>
              <a:spcAft>
                <a:spcPts val="0"/>
              </a:spcAft>
              <a:buClr>
                <a:schemeClr val="dk2"/>
              </a:buClr>
              <a:buSzPts val="1400"/>
              <a:buNone/>
              <a:defRPr sz="1400">
                <a:solidFill>
                  <a:schemeClr val="dk2"/>
                </a:solidFill>
              </a:defRPr>
            </a:lvl8pPr>
            <a:lvl9pPr lvl="8" rtl="0" algn="r">
              <a:spcBef>
                <a:spcPts val="0"/>
              </a:spcBef>
              <a:spcAft>
                <a:spcPts val="0"/>
              </a:spcAft>
              <a:buClr>
                <a:schemeClr val="dk2"/>
              </a:buClr>
              <a:buSzPts val="1400"/>
              <a:buNone/>
              <a:defRPr sz="1400">
                <a:solidFill>
                  <a:schemeClr val="dk2"/>
                </a:solidFill>
              </a:defRPr>
            </a:lvl9pPr>
          </a:lstStyle>
          <a:p/>
        </p:txBody>
      </p:sp>
      <p:sp>
        <p:nvSpPr>
          <p:cNvPr id="22" name="Google Shape;22;p3"/>
          <p:cNvSpPr txBox="1"/>
          <p:nvPr>
            <p:ph idx="13" type="subTitle"/>
          </p:nvPr>
        </p:nvSpPr>
        <p:spPr>
          <a:xfrm>
            <a:off x="690446" y="16226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900"/>
              <a:buNone/>
              <a:defRPr sz="900">
                <a:solidFill>
                  <a:schemeClr val="lt2"/>
                </a:solidFill>
              </a:defRPr>
            </a:lvl1pPr>
            <a:lvl2pPr lvl="1" rtl="0" algn="r">
              <a:lnSpc>
                <a:spcPct val="100000"/>
              </a:lnSpc>
              <a:spcBef>
                <a:spcPts val="0"/>
              </a:spcBef>
              <a:spcAft>
                <a:spcPts val="0"/>
              </a:spcAft>
              <a:buClr>
                <a:schemeClr val="lt2"/>
              </a:buClr>
              <a:buSzPts val="900"/>
              <a:buNone/>
              <a:defRPr sz="900">
                <a:solidFill>
                  <a:schemeClr val="lt2"/>
                </a:solidFill>
              </a:defRPr>
            </a:lvl2pPr>
            <a:lvl3pPr lvl="2" rtl="0" algn="r">
              <a:lnSpc>
                <a:spcPct val="100000"/>
              </a:lnSpc>
              <a:spcBef>
                <a:spcPts val="0"/>
              </a:spcBef>
              <a:spcAft>
                <a:spcPts val="0"/>
              </a:spcAft>
              <a:buClr>
                <a:schemeClr val="lt2"/>
              </a:buClr>
              <a:buSzPts val="900"/>
              <a:buNone/>
              <a:defRPr sz="900">
                <a:solidFill>
                  <a:schemeClr val="lt2"/>
                </a:solidFill>
              </a:defRPr>
            </a:lvl3pPr>
            <a:lvl4pPr lvl="3" rtl="0" algn="r">
              <a:lnSpc>
                <a:spcPct val="100000"/>
              </a:lnSpc>
              <a:spcBef>
                <a:spcPts val="0"/>
              </a:spcBef>
              <a:spcAft>
                <a:spcPts val="0"/>
              </a:spcAft>
              <a:buClr>
                <a:schemeClr val="lt2"/>
              </a:buClr>
              <a:buSzPts val="900"/>
              <a:buNone/>
              <a:defRPr sz="900">
                <a:solidFill>
                  <a:schemeClr val="lt2"/>
                </a:solidFill>
              </a:defRPr>
            </a:lvl4pPr>
            <a:lvl5pPr lvl="4" rtl="0" algn="r">
              <a:lnSpc>
                <a:spcPct val="100000"/>
              </a:lnSpc>
              <a:spcBef>
                <a:spcPts val="0"/>
              </a:spcBef>
              <a:spcAft>
                <a:spcPts val="0"/>
              </a:spcAft>
              <a:buClr>
                <a:schemeClr val="lt2"/>
              </a:buClr>
              <a:buSzPts val="900"/>
              <a:buNone/>
              <a:defRPr sz="900">
                <a:solidFill>
                  <a:schemeClr val="lt2"/>
                </a:solidFill>
              </a:defRPr>
            </a:lvl5pPr>
            <a:lvl6pPr lvl="5" rtl="0" algn="r">
              <a:lnSpc>
                <a:spcPct val="100000"/>
              </a:lnSpc>
              <a:spcBef>
                <a:spcPts val="0"/>
              </a:spcBef>
              <a:spcAft>
                <a:spcPts val="0"/>
              </a:spcAft>
              <a:buClr>
                <a:schemeClr val="lt2"/>
              </a:buClr>
              <a:buSzPts val="900"/>
              <a:buNone/>
              <a:defRPr sz="900">
                <a:solidFill>
                  <a:schemeClr val="lt2"/>
                </a:solidFill>
              </a:defRPr>
            </a:lvl6pPr>
            <a:lvl7pPr lvl="6" rtl="0" algn="r">
              <a:lnSpc>
                <a:spcPct val="100000"/>
              </a:lnSpc>
              <a:spcBef>
                <a:spcPts val="0"/>
              </a:spcBef>
              <a:spcAft>
                <a:spcPts val="0"/>
              </a:spcAft>
              <a:buClr>
                <a:schemeClr val="lt2"/>
              </a:buClr>
              <a:buSzPts val="900"/>
              <a:buNone/>
              <a:defRPr sz="900">
                <a:solidFill>
                  <a:schemeClr val="lt2"/>
                </a:solidFill>
              </a:defRPr>
            </a:lvl7pPr>
            <a:lvl8pPr lvl="7" rtl="0" algn="r">
              <a:lnSpc>
                <a:spcPct val="100000"/>
              </a:lnSpc>
              <a:spcBef>
                <a:spcPts val="0"/>
              </a:spcBef>
              <a:spcAft>
                <a:spcPts val="0"/>
              </a:spcAft>
              <a:buClr>
                <a:schemeClr val="lt2"/>
              </a:buClr>
              <a:buSzPts val="900"/>
              <a:buNone/>
              <a:defRPr sz="900">
                <a:solidFill>
                  <a:schemeClr val="lt2"/>
                </a:solidFill>
              </a:defRPr>
            </a:lvl8pPr>
            <a:lvl9pPr lvl="8" rtl="0" algn="r">
              <a:lnSpc>
                <a:spcPct val="100000"/>
              </a:lnSpc>
              <a:spcBef>
                <a:spcPts val="0"/>
              </a:spcBef>
              <a:spcAft>
                <a:spcPts val="0"/>
              </a:spcAft>
              <a:buClr>
                <a:schemeClr val="lt2"/>
              </a:buClr>
              <a:buSzPts val="900"/>
              <a:buNone/>
              <a:defRPr sz="900">
                <a:solidFill>
                  <a:schemeClr val="lt2"/>
                </a:solidFill>
              </a:defRPr>
            </a:lvl9pPr>
          </a:lstStyle>
          <a:p/>
        </p:txBody>
      </p:sp>
      <p:sp>
        <p:nvSpPr>
          <p:cNvPr id="23" name="Google Shape;23;p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1400"/>
              <a:buNone/>
              <a:defRPr sz="1400">
                <a:solidFill>
                  <a:schemeClr val="dk2"/>
                </a:solidFill>
              </a:defRPr>
            </a:lvl1pPr>
            <a:lvl2pPr lvl="1" rtl="0" algn="r">
              <a:spcBef>
                <a:spcPts val="0"/>
              </a:spcBef>
              <a:spcAft>
                <a:spcPts val="0"/>
              </a:spcAft>
              <a:buClr>
                <a:schemeClr val="dk2"/>
              </a:buClr>
              <a:buSzPts val="1400"/>
              <a:buNone/>
              <a:defRPr sz="1400">
                <a:solidFill>
                  <a:schemeClr val="dk2"/>
                </a:solidFill>
              </a:defRPr>
            </a:lvl2pPr>
            <a:lvl3pPr lvl="2" rtl="0" algn="r">
              <a:spcBef>
                <a:spcPts val="0"/>
              </a:spcBef>
              <a:spcAft>
                <a:spcPts val="0"/>
              </a:spcAft>
              <a:buClr>
                <a:schemeClr val="dk2"/>
              </a:buClr>
              <a:buSzPts val="1400"/>
              <a:buNone/>
              <a:defRPr sz="1400">
                <a:solidFill>
                  <a:schemeClr val="dk2"/>
                </a:solidFill>
              </a:defRPr>
            </a:lvl3pPr>
            <a:lvl4pPr lvl="3" rtl="0" algn="r">
              <a:spcBef>
                <a:spcPts val="0"/>
              </a:spcBef>
              <a:spcAft>
                <a:spcPts val="0"/>
              </a:spcAft>
              <a:buClr>
                <a:schemeClr val="dk2"/>
              </a:buClr>
              <a:buSzPts val="1400"/>
              <a:buNone/>
              <a:defRPr sz="1400">
                <a:solidFill>
                  <a:schemeClr val="dk2"/>
                </a:solidFill>
              </a:defRPr>
            </a:lvl4pPr>
            <a:lvl5pPr lvl="4" rtl="0" algn="r">
              <a:spcBef>
                <a:spcPts val="0"/>
              </a:spcBef>
              <a:spcAft>
                <a:spcPts val="0"/>
              </a:spcAft>
              <a:buClr>
                <a:schemeClr val="dk2"/>
              </a:buClr>
              <a:buSzPts val="1400"/>
              <a:buNone/>
              <a:defRPr sz="1400">
                <a:solidFill>
                  <a:schemeClr val="dk2"/>
                </a:solidFill>
              </a:defRPr>
            </a:lvl5pPr>
            <a:lvl6pPr lvl="5" rtl="0" algn="r">
              <a:spcBef>
                <a:spcPts val="0"/>
              </a:spcBef>
              <a:spcAft>
                <a:spcPts val="0"/>
              </a:spcAft>
              <a:buClr>
                <a:schemeClr val="dk2"/>
              </a:buClr>
              <a:buSzPts val="1400"/>
              <a:buNone/>
              <a:defRPr sz="1400">
                <a:solidFill>
                  <a:schemeClr val="dk2"/>
                </a:solidFill>
              </a:defRPr>
            </a:lvl6pPr>
            <a:lvl7pPr lvl="6" rtl="0" algn="r">
              <a:spcBef>
                <a:spcPts val="0"/>
              </a:spcBef>
              <a:spcAft>
                <a:spcPts val="0"/>
              </a:spcAft>
              <a:buClr>
                <a:schemeClr val="dk2"/>
              </a:buClr>
              <a:buSzPts val="1400"/>
              <a:buNone/>
              <a:defRPr sz="1400">
                <a:solidFill>
                  <a:schemeClr val="dk2"/>
                </a:solidFill>
              </a:defRPr>
            </a:lvl7pPr>
            <a:lvl8pPr lvl="7" rtl="0" algn="r">
              <a:spcBef>
                <a:spcPts val="0"/>
              </a:spcBef>
              <a:spcAft>
                <a:spcPts val="0"/>
              </a:spcAft>
              <a:buClr>
                <a:schemeClr val="dk2"/>
              </a:buClr>
              <a:buSzPts val="1400"/>
              <a:buNone/>
              <a:defRPr sz="1400">
                <a:solidFill>
                  <a:schemeClr val="dk2"/>
                </a:solidFill>
              </a:defRPr>
            </a:lvl8pPr>
            <a:lvl9pPr lvl="8" rtl="0" algn="r">
              <a:spcBef>
                <a:spcPts val="0"/>
              </a:spcBef>
              <a:spcAft>
                <a:spcPts val="0"/>
              </a:spcAft>
              <a:buClr>
                <a:schemeClr val="dk2"/>
              </a:buClr>
              <a:buSzPts val="1400"/>
              <a:buNone/>
              <a:defRPr sz="1400">
                <a:solidFill>
                  <a:schemeClr val="dk2"/>
                </a:solidFill>
              </a:defRPr>
            </a:lvl9pPr>
          </a:lstStyle>
          <a:p/>
        </p:txBody>
      </p:sp>
      <p:sp>
        <p:nvSpPr>
          <p:cNvPr id="24" name="Google Shape;24;p3"/>
          <p:cNvSpPr txBox="1"/>
          <p:nvPr>
            <p:ph idx="15" type="subTitle"/>
          </p:nvPr>
        </p:nvSpPr>
        <p:spPr>
          <a:xfrm>
            <a:off x="690446" y="25961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900"/>
              <a:buNone/>
              <a:defRPr sz="900">
                <a:solidFill>
                  <a:schemeClr val="lt2"/>
                </a:solidFill>
              </a:defRPr>
            </a:lvl1pPr>
            <a:lvl2pPr lvl="1" rtl="0" algn="r">
              <a:lnSpc>
                <a:spcPct val="100000"/>
              </a:lnSpc>
              <a:spcBef>
                <a:spcPts val="0"/>
              </a:spcBef>
              <a:spcAft>
                <a:spcPts val="0"/>
              </a:spcAft>
              <a:buClr>
                <a:schemeClr val="lt2"/>
              </a:buClr>
              <a:buSzPts val="900"/>
              <a:buNone/>
              <a:defRPr sz="900">
                <a:solidFill>
                  <a:schemeClr val="lt2"/>
                </a:solidFill>
              </a:defRPr>
            </a:lvl2pPr>
            <a:lvl3pPr lvl="2" rtl="0" algn="r">
              <a:lnSpc>
                <a:spcPct val="100000"/>
              </a:lnSpc>
              <a:spcBef>
                <a:spcPts val="0"/>
              </a:spcBef>
              <a:spcAft>
                <a:spcPts val="0"/>
              </a:spcAft>
              <a:buClr>
                <a:schemeClr val="lt2"/>
              </a:buClr>
              <a:buSzPts val="900"/>
              <a:buNone/>
              <a:defRPr sz="900">
                <a:solidFill>
                  <a:schemeClr val="lt2"/>
                </a:solidFill>
              </a:defRPr>
            </a:lvl3pPr>
            <a:lvl4pPr lvl="3" rtl="0" algn="r">
              <a:lnSpc>
                <a:spcPct val="100000"/>
              </a:lnSpc>
              <a:spcBef>
                <a:spcPts val="0"/>
              </a:spcBef>
              <a:spcAft>
                <a:spcPts val="0"/>
              </a:spcAft>
              <a:buClr>
                <a:schemeClr val="lt2"/>
              </a:buClr>
              <a:buSzPts val="900"/>
              <a:buNone/>
              <a:defRPr sz="900">
                <a:solidFill>
                  <a:schemeClr val="lt2"/>
                </a:solidFill>
              </a:defRPr>
            </a:lvl4pPr>
            <a:lvl5pPr lvl="4" rtl="0" algn="r">
              <a:lnSpc>
                <a:spcPct val="100000"/>
              </a:lnSpc>
              <a:spcBef>
                <a:spcPts val="0"/>
              </a:spcBef>
              <a:spcAft>
                <a:spcPts val="0"/>
              </a:spcAft>
              <a:buClr>
                <a:schemeClr val="lt2"/>
              </a:buClr>
              <a:buSzPts val="900"/>
              <a:buNone/>
              <a:defRPr sz="900">
                <a:solidFill>
                  <a:schemeClr val="lt2"/>
                </a:solidFill>
              </a:defRPr>
            </a:lvl5pPr>
            <a:lvl6pPr lvl="5" rtl="0" algn="r">
              <a:lnSpc>
                <a:spcPct val="100000"/>
              </a:lnSpc>
              <a:spcBef>
                <a:spcPts val="0"/>
              </a:spcBef>
              <a:spcAft>
                <a:spcPts val="0"/>
              </a:spcAft>
              <a:buClr>
                <a:schemeClr val="lt2"/>
              </a:buClr>
              <a:buSzPts val="900"/>
              <a:buNone/>
              <a:defRPr sz="900">
                <a:solidFill>
                  <a:schemeClr val="lt2"/>
                </a:solidFill>
              </a:defRPr>
            </a:lvl6pPr>
            <a:lvl7pPr lvl="6" rtl="0" algn="r">
              <a:lnSpc>
                <a:spcPct val="100000"/>
              </a:lnSpc>
              <a:spcBef>
                <a:spcPts val="0"/>
              </a:spcBef>
              <a:spcAft>
                <a:spcPts val="0"/>
              </a:spcAft>
              <a:buClr>
                <a:schemeClr val="lt2"/>
              </a:buClr>
              <a:buSzPts val="900"/>
              <a:buNone/>
              <a:defRPr sz="900">
                <a:solidFill>
                  <a:schemeClr val="lt2"/>
                </a:solidFill>
              </a:defRPr>
            </a:lvl7pPr>
            <a:lvl8pPr lvl="7" rtl="0" algn="r">
              <a:lnSpc>
                <a:spcPct val="100000"/>
              </a:lnSpc>
              <a:spcBef>
                <a:spcPts val="0"/>
              </a:spcBef>
              <a:spcAft>
                <a:spcPts val="0"/>
              </a:spcAft>
              <a:buClr>
                <a:schemeClr val="lt2"/>
              </a:buClr>
              <a:buSzPts val="900"/>
              <a:buNone/>
              <a:defRPr sz="900">
                <a:solidFill>
                  <a:schemeClr val="lt2"/>
                </a:solidFill>
              </a:defRPr>
            </a:lvl8pPr>
            <a:lvl9pPr lvl="8" rtl="0" algn="r">
              <a:lnSpc>
                <a:spcPct val="100000"/>
              </a:lnSpc>
              <a:spcBef>
                <a:spcPts val="0"/>
              </a:spcBef>
              <a:spcAft>
                <a:spcPts val="0"/>
              </a:spcAft>
              <a:buClr>
                <a:schemeClr val="lt2"/>
              </a:buClr>
              <a:buSzPts val="900"/>
              <a:buNone/>
              <a:defRPr sz="900">
                <a:solidFill>
                  <a:schemeClr val="lt2"/>
                </a:solidFill>
              </a:defRPr>
            </a:lvl9pPr>
          </a:lstStyle>
          <a:p/>
        </p:txBody>
      </p:sp>
      <p:sp>
        <p:nvSpPr>
          <p:cNvPr id="25" name="Google Shape;25;p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p:txBody>
      </p:sp>
      <p:sp>
        <p:nvSpPr>
          <p:cNvPr id="26" name="Google Shape;26;p3"/>
          <p:cNvSpPr txBox="1"/>
          <p:nvPr>
            <p:ph idx="17" type="subTitle"/>
          </p:nvPr>
        </p:nvSpPr>
        <p:spPr>
          <a:xfrm>
            <a:off x="6811558" y="22300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900"/>
              <a:buNone/>
              <a:defRPr sz="900">
                <a:solidFill>
                  <a:schemeClr val="lt2"/>
                </a:solidFill>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p:txBody>
      </p:sp>
      <p:sp>
        <p:nvSpPr>
          <p:cNvPr id="27" name="Google Shape;27;p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p:txBody>
      </p:sp>
      <p:sp>
        <p:nvSpPr>
          <p:cNvPr id="28" name="Google Shape;28;p3"/>
          <p:cNvSpPr txBox="1"/>
          <p:nvPr>
            <p:ph idx="19" type="subTitle"/>
          </p:nvPr>
        </p:nvSpPr>
        <p:spPr>
          <a:xfrm>
            <a:off x="6811558" y="32539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900"/>
              <a:buNone/>
              <a:defRPr sz="900">
                <a:solidFill>
                  <a:schemeClr val="lt2"/>
                </a:solidFill>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p:txBody>
      </p:sp>
      <p:sp>
        <p:nvSpPr>
          <p:cNvPr id="29" name="Google Shape;29;p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p:txBody>
      </p:sp>
      <p:sp>
        <p:nvSpPr>
          <p:cNvPr id="30" name="Google Shape;30;p3"/>
          <p:cNvSpPr txBox="1"/>
          <p:nvPr>
            <p:ph idx="21" type="subTitle"/>
          </p:nvPr>
        </p:nvSpPr>
        <p:spPr>
          <a:xfrm>
            <a:off x="6811558" y="42661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900"/>
              <a:buNone/>
              <a:defRPr sz="900">
                <a:solidFill>
                  <a:schemeClr val="lt2"/>
                </a:solidFill>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6">
  <p:cSld name="CUSTOM_31">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21"/>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3600"/>
              <a:buNone/>
              <a:defRPr sz="3600">
                <a:solidFill>
                  <a:schemeClr val="dk2"/>
                </a:solidFill>
              </a:defRPr>
            </a:lvl1pPr>
            <a:lvl2pPr lvl="1" rtl="0" algn="r">
              <a:spcBef>
                <a:spcPts val="0"/>
              </a:spcBef>
              <a:spcAft>
                <a:spcPts val="0"/>
              </a:spcAft>
              <a:buClr>
                <a:schemeClr val="dk2"/>
              </a:buClr>
              <a:buSzPts val="6500"/>
              <a:buNone/>
              <a:defRPr sz="6500">
                <a:solidFill>
                  <a:schemeClr val="dk2"/>
                </a:solidFill>
              </a:defRPr>
            </a:lvl2pPr>
            <a:lvl3pPr lvl="2" rtl="0" algn="r">
              <a:spcBef>
                <a:spcPts val="0"/>
              </a:spcBef>
              <a:spcAft>
                <a:spcPts val="0"/>
              </a:spcAft>
              <a:buClr>
                <a:schemeClr val="dk2"/>
              </a:buClr>
              <a:buSzPts val="6500"/>
              <a:buNone/>
              <a:defRPr sz="6500">
                <a:solidFill>
                  <a:schemeClr val="dk2"/>
                </a:solidFill>
              </a:defRPr>
            </a:lvl3pPr>
            <a:lvl4pPr lvl="3" rtl="0" algn="r">
              <a:spcBef>
                <a:spcPts val="0"/>
              </a:spcBef>
              <a:spcAft>
                <a:spcPts val="0"/>
              </a:spcAft>
              <a:buClr>
                <a:schemeClr val="dk2"/>
              </a:buClr>
              <a:buSzPts val="6500"/>
              <a:buNone/>
              <a:defRPr sz="6500">
                <a:solidFill>
                  <a:schemeClr val="dk2"/>
                </a:solidFill>
              </a:defRPr>
            </a:lvl4pPr>
            <a:lvl5pPr lvl="4" rtl="0" algn="r">
              <a:spcBef>
                <a:spcPts val="0"/>
              </a:spcBef>
              <a:spcAft>
                <a:spcPts val="0"/>
              </a:spcAft>
              <a:buClr>
                <a:schemeClr val="dk2"/>
              </a:buClr>
              <a:buSzPts val="6500"/>
              <a:buNone/>
              <a:defRPr sz="6500">
                <a:solidFill>
                  <a:schemeClr val="dk2"/>
                </a:solidFill>
              </a:defRPr>
            </a:lvl5pPr>
            <a:lvl6pPr lvl="5" rtl="0" algn="r">
              <a:spcBef>
                <a:spcPts val="0"/>
              </a:spcBef>
              <a:spcAft>
                <a:spcPts val="0"/>
              </a:spcAft>
              <a:buClr>
                <a:schemeClr val="dk2"/>
              </a:buClr>
              <a:buSzPts val="6500"/>
              <a:buNone/>
              <a:defRPr sz="6500">
                <a:solidFill>
                  <a:schemeClr val="dk2"/>
                </a:solidFill>
              </a:defRPr>
            </a:lvl6pPr>
            <a:lvl7pPr lvl="6" rtl="0" algn="r">
              <a:spcBef>
                <a:spcPts val="0"/>
              </a:spcBef>
              <a:spcAft>
                <a:spcPts val="0"/>
              </a:spcAft>
              <a:buClr>
                <a:schemeClr val="dk2"/>
              </a:buClr>
              <a:buSzPts val="6500"/>
              <a:buNone/>
              <a:defRPr sz="6500">
                <a:solidFill>
                  <a:schemeClr val="dk2"/>
                </a:solidFill>
              </a:defRPr>
            </a:lvl7pPr>
            <a:lvl8pPr lvl="7" rtl="0" algn="r">
              <a:spcBef>
                <a:spcPts val="0"/>
              </a:spcBef>
              <a:spcAft>
                <a:spcPts val="0"/>
              </a:spcAft>
              <a:buClr>
                <a:schemeClr val="dk2"/>
              </a:buClr>
              <a:buSzPts val="6500"/>
              <a:buNone/>
              <a:defRPr sz="6500">
                <a:solidFill>
                  <a:schemeClr val="dk2"/>
                </a:solidFill>
              </a:defRPr>
            </a:lvl8pPr>
            <a:lvl9pPr lvl="8" rtl="0" algn="r">
              <a:spcBef>
                <a:spcPts val="0"/>
              </a:spcBef>
              <a:spcAft>
                <a:spcPts val="0"/>
              </a:spcAft>
              <a:buClr>
                <a:schemeClr val="dk2"/>
              </a:buClr>
              <a:buSzPts val="6500"/>
              <a:buNone/>
              <a:defRPr sz="6500">
                <a:solidFill>
                  <a:schemeClr val="dk2"/>
                </a:solidFill>
              </a:defRPr>
            </a:lvl9pPr>
          </a:lstStyle>
          <a:p/>
        </p:txBody>
      </p:sp>
      <p:sp>
        <p:nvSpPr>
          <p:cNvPr id="116" name="Google Shape;116;p21"/>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9600"/>
              <a:buNone/>
              <a:defRPr sz="9600">
                <a:solidFill>
                  <a:schemeClr val="dk2"/>
                </a:solidFill>
              </a:defRPr>
            </a:lvl1pPr>
            <a:lvl2pPr lvl="1"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solidFill>
                  <a:schemeClr val="lt2"/>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5">
  <p:cSld name="CUSTOM_15_1_1_1_1">
    <p:bg>
      <p:bgPr>
        <a:blipFill>
          <a:blip r:embed="rId2">
            <a:alphaModFix/>
          </a:blip>
          <a:stretch>
            <a:fillRect/>
          </a:stretch>
        </a:blipFill>
      </p:bgPr>
    </p:bg>
    <p:spTree>
      <p:nvGrpSpPr>
        <p:cNvPr id="118" name="Shape 118"/>
        <p:cNvGrpSpPr/>
        <p:nvPr/>
      </p:nvGrpSpPr>
      <p:grpSpPr>
        <a:xfrm>
          <a:off x="0" y="0"/>
          <a:ext cx="0" cy="0"/>
          <a:chOff x="0" y="0"/>
          <a:chExt cx="0" cy="0"/>
        </a:xfrm>
      </p:grpSpPr>
      <p:sp>
        <p:nvSpPr>
          <p:cNvPr id="119" name="Google Shape;119;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2">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23"/>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800"/>
              <a:buNone/>
              <a:defRPr sz="4800">
                <a:solidFill>
                  <a:schemeClr val="dk2"/>
                </a:solidFill>
              </a:defRPr>
            </a:lvl1pPr>
            <a:lvl2pPr lvl="1" rtl="0" algn="ctr">
              <a:spcBef>
                <a:spcPts val="0"/>
              </a:spcBef>
              <a:spcAft>
                <a:spcPts val="0"/>
              </a:spcAft>
              <a:buClr>
                <a:schemeClr val="dk2"/>
              </a:buClr>
              <a:buSzPts val="4800"/>
              <a:buNone/>
              <a:defRPr sz="4800">
                <a:solidFill>
                  <a:schemeClr val="dk2"/>
                </a:solidFill>
              </a:defRPr>
            </a:lvl2pPr>
            <a:lvl3pPr lvl="2" rtl="0" algn="ctr">
              <a:spcBef>
                <a:spcPts val="0"/>
              </a:spcBef>
              <a:spcAft>
                <a:spcPts val="0"/>
              </a:spcAft>
              <a:buClr>
                <a:schemeClr val="dk2"/>
              </a:buClr>
              <a:buSzPts val="4800"/>
              <a:buNone/>
              <a:defRPr sz="4800">
                <a:solidFill>
                  <a:schemeClr val="dk2"/>
                </a:solidFill>
              </a:defRPr>
            </a:lvl3pPr>
            <a:lvl4pPr lvl="3" rtl="0" algn="ctr">
              <a:spcBef>
                <a:spcPts val="0"/>
              </a:spcBef>
              <a:spcAft>
                <a:spcPts val="0"/>
              </a:spcAft>
              <a:buClr>
                <a:schemeClr val="dk2"/>
              </a:buClr>
              <a:buSzPts val="4800"/>
              <a:buNone/>
              <a:defRPr sz="4800">
                <a:solidFill>
                  <a:schemeClr val="dk2"/>
                </a:solidFill>
              </a:defRPr>
            </a:lvl4pPr>
            <a:lvl5pPr lvl="4" rtl="0" algn="ctr">
              <a:spcBef>
                <a:spcPts val="0"/>
              </a:spcBef>
              <a:spcAft>
                <a:spcPts val="0"/>
              </a:spcAft>
              <a:buClr>
                <a:schemeClr val="dk2"/>
              </a:buClr>
              <a:buSzPts val="4800"/>
              <a:buNone/>
              <a:defRPr sz="4800">
                <a:solidFill>
                  <a:schemeClr val="dk2"/>
                </a:solidFill>
              </a:defRPr>
            </a:lvl5pPr>
            <a:lvl6pPr lvl="5" rtl="0" algn="ctr">
              <a:spcBef>
                <a:spcPts val="0"/>
              </a:spcBef>
              <a:spcAft>
                <a:spcPts val="0"/>
              </a:spcAft>
              <a:buClr>
                <a:schemeClr val="dk2"/>
              </a:buClr>
              <a:buSzPts val="4800"/>
              <a:buNone/>
              <a:defRPr sz="4800">
                <a:solidFill>
                  <a:schemeClr val="dk2"/>
                </a:solidFill>
              </a:defRPr>
            </a:lvl6pPr>
            <a:lvl7pPr lvl="6" rtl="0" algn="ctr">
              <a:spcBef>
                <a:spcPts val="0"/>
              </a:spcBef>
              <a:spcAft>
                <a:spcPts val="0"/>
              </a:spcAft>
              <a:buClr>
                <a:schemeClr val="dk2"/>
              </a:buClr>
              <a:buSzPts val="4800"/>
              <a:buNone/>
              <a:defRPr sz="4800">
                <a:solidFill>
                  <a:schemeClr val="dk2"/>
                </a:solidFill>
              </a:defRPr>
            </a:lvl7pPr>
            <a:lvl8pPr lvl="7" rtl="0" algn="ctr">
              <a:spcBef>
                <a:spcPts val="0"/>
              </a:spcBef>
              <a:spcAft>
                <a:spcPts val="0"/>
              </a:spcAft>
              <a:buClr>
                <a:schemeClr val="dk2"/>
              </a:buClr>
              <a:buSzPts val="4800"/>
              <a:buNone/>
              <a:defRPr sz="4800">
                <a:solidFill>
                  <a:schemeClr val="dk2"/>
                </a:solidFill>
              </a:defRPr>
            </a:lvl8pPr>
            <a:lvl9pPr lvl="8" rtl="0" algn="ctr">
              <a:spcBef>
                <a:spcPts val="0"/>
              </a:spcBef>
              <a:spcAft>
                <a:spcPts val="0"/>
              </a:spcAft>
              <a:buClr>
                <a:schemeClr val="dk2"/>
              </a:buClr>
              <a:buSzPts val="4800"/>
              <a:buNone/>
              <a:defRPr sz="4800">
                <a:solidFill>
                  <a:schemeClr val="dk2"/>
                </a:solidFill>
              </a:defRPr>
            </a:lvl9pPr>
          </a:lstStyle>
          <a:p/>
        </p:txBody>
      </p:sp>
      <p:sp>
        <p:nvSpPr>
          <p:cNvPr id="122" name="Google Shape;122;p23"/>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200"/>
              <a:buNone/>
              <a:defRPr>
                <a:solidFill>
                  <a:schemeClr val="lt2"/>
                </a:solidFill>
              </a:defRPr>
            </a:lvl1pPr>
            <a:lvl2pPr lvl="1" rtl="0" algn="ctr">
              <a:lnSpc>
                <a:spcPct val="100000"/>
              </a:lnSpc>
              <a:spcBef>
                <a:spcPts val="0"/>
              </a:spcBef>
              <a:spcAft>
                <a:spcPts val="0"/>
              </a:spcAft>
              <a:buClr>
                <a:schemeClr val="lt2"/>
              </a:buClr>
              <a:buSzPts val="1200"/>
              <a:buNone/>
              <a:defRPr>
                <a:solidFill>
                  <a:schemeClr val="lt2"/>
                </a:solidFill>
              </a:defRPr>
            </a:lvl2pPr>
            <a:lvl3pPr lvl="2" rtl="0" algn="ctr">
              <a:lnSpc>
                <a:spcPct val="100000"/>
              </a:lnSpc>
              <a:spcBef>
                <a:spcPts val="0"/>
              </a:spcBef>
              <a:spcAft>
                <a:spcPts val="0"/>
              </a:spcAft>
              <a:buClr>
                <a:schemeClr val="lt2"/>
              </a:buClr>
              <a:buSzPts val="1200"/>
              <a:buNone/>
              <a:defRPr>
                <a:solidFill>
                  <a:schemeClr val="lt2"/>
                </a:solidFill>
              </a:defRPr>
            </a:lvl3pPr>
            <a:lvl4pPr lvl="3" rtl="0" algn="ctr">
              <a:lnSpc>
                <a:spcPct val="100000"/>
              </a:lnSpc>
              <a:spcBef>
                <a:spcPts val="0"/>
              </a:spcBef>
              <a:spcAft>
                <a:spcPts val="0"/>
              </a:spcAft>
              <a:buClr>
                <a:schemeClr val="lt2"/>
              </a:buClr>
              <a:buSzPts val="1200"/>
              <a:buNone/>
              <a:defRPr>
                <a:solidFill>
                  <a:schemeClr val="lt2"/>
                </a:solidFill>
              </a:defRPr>
            </a:lvl4pPr>
            <a:lvl5pPr lvl="4" rtl="0" algn="ctr">
              <a:lnSpc>
                <a:spcPct val="100000"/>
              </a:lnSpc>
              <a:spcBef>
                <a:spcPts val="0"/>
              </a:spcBef>
              <a:spcAft>
                <a:spcPts val="0"/>
              </a:spcAft>
              <a:buClr>
                <a:schemeClr val="lt2"/>
              </a:buClr>
              <a:buSzPts val="1200"/>
              <a:buNone/>
              <a:defRPr>
                <a:solidFill>
                  <a:schemeClr val="lt2"/>
                </a:solidFill>
              </a:defRPr>
            </a:lvl5pPr>
            <a:lvl6pPr lvl="5" rtl="0" algn="ctr">
              <a:lnSpc>
                <a:spcPct val="100000"/>
              </a:lnSpc>
              <a:spcBef>
                <a:spcPts val="0"/>
              </a:spcBef>
              <a:spcAft>
                <a:spcPts val="0"/>
              </a:spcAft>
              <a:buClr>
                <a:schemeClr val="lt2"/>
              </a:buClr>
              <a:buSzPts val="1200"/>
              <a:buNone/>
              <a:defRPr>
                <a:solidFill>
                  <a:schemeClr val="lt2"/>
                </a:solidFill>
              </a:defRPr>
            </a:lvl6pPr>
            <a:lvl7pPr lvl="6" rtl="0" algn="ctr">
              <a:lnSpc>
                <a:spcPct val="100000"/>
              </a:lnSpc>
              <a:spcBef>
                <a:spcPts val="0"/>
              </a:spcBef>
              <a:spcAft>
                <a:spcPts val="0"/>
              </a:spcAft>
              <a:buClr>
                <a:schemeClr val="lt2"/>
              </a:buClr>
              <a:buSzPts val="1200"/>
              <a:buNone/>
              <a:defRPr>
                <a:solidFill>
                  <a:schemeClr val="lt2"/>
                </a:solidFill>
              </a:defRPr>
            </a:lvl7pPr>
            <a:lvl8pPr lvl="7" rtl="0" algn="ctr">
              <a:lnSpc>
                <a:spcPct val="100000"/>
              </a:lnSpc>
              <a:spcBef>
                <a:spcPts val="0"/>
              </a:spcBef>
              <a:spcAft>
                <a:spcPts val="0"/>
              </a:spcAft>
              <a:buClr>
                <a:schemeClr val="lt2"/>
              </a:buClr>
              <a:buSzPts val="1200"/>
              <a:buNone/>
              <a:defRPr>
                <a:solidFill>
                  <a:schemeClr val="lt2"/>
                </a:solidFill>
              </a:defRPr>
            </a:lvl8pPr>
            <a:lvl9pPr lvl="8" rtl="0" algn="ctr">
              <a:lnSpc>
                <a:spcPct val="100000"/>
              </a:lnSpc>
              <a:spcBef>
                <a:spcPts val="0"/>
              </a:spcBef>
              <a:spcAft>
                <a:spcPts val="0"/>
              </a:spcAft>
              <a:buClr>
                <a:schemeClr val="lt2"/>
              </a:buClr>
              <a:buSzPts val="1200"/>
              <a:buNone/>
              <a:defRPr>
                <a:solidFill>
                  <a:schemeClr val="lt2"/>
                </a:solidFill>
              </a:defRPr>
            </a:lvl9pPr>
          </a:lstStyle>
          <a:p/>
        </p:txBody>
      </p:sp>
      <p:sp>
        <p:nvSpPr>
          <p:cNvPr id="123" name="Google Shape;123;p23"/>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b="1" lang="en" sz="1000">
                <a:solidFill>
                  <a:schemeClr val="dk1"/>
                </a:solidFill>
                <a:uFill>
                  <a:noFill/>
                </a:uFill>
                <a:latin typeface="Roboto Condensed"/>
                <a:ea typeface="Roboto Condensed"/>
                <a:cs typeface="Roboto Condensed"/>
                <a:sym typeface="Roboto Condensed"/>
                <a:hlinkClick r:id="rId3">
                  <a:extLst>
                    <a:ext uri="{A12FA001-AC4F-418D-AE19-62706E023703}">
                      <ahyp:hlinkClr val="tx"/>
                    </a:ext>
                  </a:extLst>
                </a:hlinkClick>
              </a:rPr>
              <a:t>Slidesgo</a:t>
            </a:r>
            <a:r>
              <a:rPr lang="en" sz="1000">
                <a:solidFill>
                  <a:schemeClr val="dk1"/>
                </a:solidFill>
                <a:latin typeface="Roboto Condensed Light"/>
                <a:ea typeface="Roboto Condensed Light"/>
                <a:cs typeface="Roboto Condensed Light"/>
                <a:sym typeface="Roboto Condensed Light"/>
              </a:rPr>
              <a:t>, including icons by </a:t>
            </a:r>
            <a:r>
              <a:rPr b="1" lang="en" sz="1000">
                <a:solidFill>
                  <a:schemeClr val="dk1"/>
                </a:solidFill>
                <a:uFill>
                  <a:noFill/>
                </a:uFill>
                <a:latin typeface="Roboto Condensed"/>
                <a:ea typeface="Roboto Condensed"/>
                <a:cs typeface="Roboto Condensed"/>
                <a:sym typeface="Roboto Condensed"/>
                <a:hlinkClick r:id="rId4">
                  <a:extLst>
                    <a:ext uri="{A12FA001-AC4F-418D-AE19-62706E023703}">
                      <ahyp:hlinkClr val="tx"/>
                    </a:ext>
                  </a:extLst>
                </a:hlinkClick>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b="1" lang="en" sz="1000">
                <a:solidFill>
                  <a:schemeClr val="dk1"/>
                </a:solidFill>
                <a:uFill>
                  <a:noFill/>
                </a:uFill>
                <a:latin typeface="Roboto Condensed"/>
                <a:ea typeface="Roboto Condensed"/>
                <a:cs typeface="Roboto Condensed"/>
                <a:sym typeface="Roboto Condensed"/>
                <a:hlinkClick r:id="rId5">
                  <a:extLst>
                    <a:ext uri="{A12FA001-AC4F-418D-AE19-62706E023703}">
                      <ahyp:hlinkClr val="tx"/>
                    </a:ext>
                  </a:extLst>
                </a:hlinkClick>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en" sz="900">
                <a:solidFill>
                  <a:schemeClr val="dk1"/>
                </a:solidFill>
                <a:latin typeface="Roboto Condensed"/>
                <a:ea typeface="Roboto Condensed"/>
                <a:cs typeface="Roboto Condensed"/>
                <a:sym typeface="Roboto Condensed"/>
              </a:rPr>
              <a:t>Please keep this slide for attribution.</a:t>
            </a:r>
            <a:endParaRPr b="1" sz="900">
              <a:solidFill>
                <a:schemeClr val="dk1"/>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14">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24"/>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2"/>
              </a:buClr>
              <a:buSzPts val="1200"/>
              <a:buChar char="●"/>
              <a:defRPr>
                <a:solidFill>
                  <a:schemeClr val="lt2"/>
                </a:solidFill>
              </a:defRPr>
            </a:lvl1pPr>
            <a:lvl2pPr indent="-304800" lvl="1" marL="914400" rtl="0">
              <a:spcBef>
                <a:spcPts val="1600"/>
              </a:spcBef>
              <a:spcAft>
                <a:spcPts val="0"/>
              </a:spcAft>
              <a:buClr>
                <a:schemeClr val="lt2"/>
              </a:buClr>
              <a:buSzPts val="1200"/>
              <a:buChar char="○"/>
              <a:defRPr>
                <a:solidFill>
                  <a:schemeClr val="lt2"/>
                </a:solidFill>
              </a:defRPr>
            </a:lvl2pPr>
            <a:lvl3pPr indent="-304800" lvl="2" marL="1371600" rtl="0">
              <a:spcBef>
                <a:spcPts val="1600"/>
              </a:spcBef>
              <a:spcAft>
                <a:spcPts val="0"/>
              </a:spcAft>
              <a:buClr>
                <a:schemeClr val="lt2"/>
              </a:buClr>
              <a:buSzPts val="1200"/>
              <a:buChar char="■"/>
              <a:defRPr>
                <a:solidFill>
                  <a:schemeClr val="lt2"/>
                </a:solidFill>
              </a:defRPr>
            </a:lvl3pPr>
            <a:lvl4pPr indent="-304800" lvl="3" marL="1828800" rtl="0">
              <a:spcBef>
                <a:spcPts val="1600"/>
              </a:spcBef>
              <a:spcAft>
                <a:spcPts val="0"/>
              </a:spcAft>
              <a:buClr>
                <a:schemeClr val="lt2"/>
              </a:buClr>
              <a:buSzPts val="1200"/>
              <a:buChar char="●"/>
              <a:defRPr>
                <a:solidFill>
                  <a:schemeClr val="lt2"/>
                </a:solidFill>
              </a:defRPr>
            </a:lvl4pPr>
            <a:lvl5pPr indent="-304800" lvl="4" marL="2286000" rtl="0">
              <a:spcBef>
                <a:spcPts val="1600"/>
              </a:spcBef>
              <a:spcAft>
                <a:spcPts val="0"/>
              </a:spcAft>
              <a:buClr>
                <a:schemeClr val="lt2"/>
              </a:buClr>
              <a:buSzPts val="1200"/>
              <a:buChar char="○"/>
              <a:defRPr>
                <a:solidFill>
                  <a:schemeClr val="lt2"/>
                </a:solidFill>
              </a:defRPr>
            </a:lvl5pPr>
            <a:lvl6pPr indent="-304800" lvl="5" marL="2743200" rtl="0">
              <a:spcBef>
                <a:spcPts val="1600"/>
              </a:spcBef>
              <a:spcAft>
                <a:spcPts val="0"/>
              </a:spcAft>
              <a:buClr>
                <a:schemeClr val="lt2"/>
              </a:buClr>
              <a:buSzPts val="1200"/>
              <a:buChar char="■"/>
              <a:defRPr>
                <a:solidFill>
                  <a:schemeClr val="lt2"/>
                </a:solidFill>
              </a:defRPr>
            </a:lvl6pPr>
            <a:lvl7pPr indent="-304800" lvl="6" marL="3200400" rtl="0">
              <a:spcBef>
                <a:spcPts val="1600"/>
              </a:spcBef>
              <a:spcAft>
                <a:spcPts val="0"/>
              </a:spcAft>
              <a:buClr>
                <a:schemeClr val="lt2"/>
              </a:buClr>
              <a:buSzPts val="1200"/>
              <a:buChar char="●"/>
              <a:defRPr>
                <a:solidFill>
                  <a:schemeClr val="lt2"/>
                </a:solidFill>
              </a:defRPr>
            </a:lvl7pPr>
            <a:lvl8pPr indent="-304800" lvl="7" marL="3657600" rtl="0">
              <a:spcBef>
                <a:spcPts val="1600"/>
              </a:spcBef>
              <a:spcAft>
                <a:spcPts val="0"/>
              </a:spcAft>
              <a:buClr>
                <a:schemeClr val="lt2"/>
              </a:buClr>
              <a:buSzPts val="1200"/>
              <a:buChar char="○"/>
              <a:defRPr>
                <a:solidFill>
                  <a:schemeClr val="lt2"/>
                </a:solidFill>
              </a:defRPr>
            </a:lvl8pPr>
            <a:lvl9pPr indent="-304800" lvl="8" marL="4114800" rtl="0">
              <a:spcBef>
                <a:spcPts val="1600"/>
              </a:spcBef>
              <a:spcAft>
                <a:spcPts val="1600"/>
              </a:spcAft>
              <a:buClr>
                <a:schemeClr val="lt2"/>
              </a:buClr>
              <a:buSzPts val="1200"/>
              <a:buChar char="■"/>
              <a:defRPr>
                <a:solidFill>
                  <a:schemeClr val="lt2"/>
                </a:solidFill>
              </a:defRPr>
            </a:lvl9pPr>
          </a:lstStyle>
          <a:p/>
        </p:txBody>
      </p:sp>
      <p:sp>
        <p:nvSpPr>
          <p:cNvPr id="126" name="Google Shape;126;p2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33">
    <p:bg>
      <p:bgPr>
        <a:noFill/>
      </p:bgPr>
    </p:bg>
    <p:spTree>
      <p:nvGrpSpPr>
        <p:cNvPr id="127" name="Shape 1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CUSTOM_18">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6500"/>
              <a:buNone/>
              <a:defRPr sz="6500">
                <a:solidFill>
                  <a:schemeClr val="dk2"/>
                </a:solidFill>
              </a:defRPr>
            </a:lvl2pPr>
            <a:lvl3pPr lvl="2" rtl="0">
              <a:spcBef>
                <a:spcPts val="0"/>
              </a:spcBef>
              <a:spcAft>
                <a:spcPts val="0"/>
              </a:spcAft>
              <a:buClr>
                <a:schemeClr val="dk2"/>
              </a:buClr>
              <a:buSzPts val="6500"/>
              <a:buNone/>
              <a:defRPr sz="6500">
                <a:solidFill>
                  <a:schemeClr val="dk2"/>
                </a:solidFill>
              </a:defRPr>
            </a:lvl3pPr>
            <a:lvl4pPr lvl="3" rtl="0">
              <a:spcBef>
                <a:spcPts val="0"/>
              </a:spcBef>
              <a:spcAft>
                <a:spcPts val="0"/>
              </a:spcAft>
              <a:buClr>
                <a:schemeClr val="dk2"/>
              </a:buClr>
              <a:buSzPts val="6500"/>
              <a:buNone/>
              <a:defRPr sz="6500">
                <a:solidFill>
                  <a:schemeClr val="dk2"/>
                </a:solidFill>
              </a:defRPr>
            </a:lvl4pPr>
            <a:lvl5pPr lvl="4" rtl="0">
              <a:spcBef>
                <a:spcPts val="0"/>
              </a:spcBef>
              <a:spcAft>
                <a:spcPts val="0"/>
              </a:spcAft>
              <a:buClr>
                <a:schemeClr val="dk2"/>
              </a:buClr>
              <a:buSzPts val="6500"/>
              <a:buNone/>
              <a:defRPr sz="6500">
                <a:solidFill>
                  <a:schemeClr val="dk2"/>
                </a:solidFill>
              </a:defRPr>
            </a:lvl5pPr>
            <a:lvl6pPr lvl="5" rtl="0">
              <a:spcBef>
                <a:spcPts val="0"/>
              </a:spcBef>
              <a:spcAft>
                <a:spcPts val="0"/>
              </a:spcAft>
              <a:buClr>
                <a:schemeClr val="dk2"/>
              </a:buClr>
              <a:buSzPts val="6500"/>
              <a:buNone/>
              <a:defRPr sz="6500">
                <a:solidFill>
                  <a:schemeClr val="dk2"/>
                </a:solidFill>
              </a:defRPr>
            </a:lvl6pPr>
            <a:lvl7pPr lvl="6" rtl="0">
              <a:spcBef>
                <a:spcPts val="0"/>
              </a:spcBef>
              <a:spcAft>
                <a:spcPts val="0"/>
              </a:spcAft>
              <a:buClr>
                <a:schemeClr val="dk2"/>
              </a:buClr>
              <a:buSzPts val="6500"/>
              <a:buNone/>
              <a:defRPr sz="6500">
                <a:solidFill>
                  <a:schemeClr val="dk2"/>
                </a:solidFill>
              </a:defRPr>
            </a:lvl7pPr>
            <a:lvl8pPr lvl="7" rtl="0">
              <a:spcBef>
                <a:spcPts val="0"/>
              </a:spcBef>
              <a:spcAft>
                <a:spcPts val="0"/>
              </a:spcAft>
              <a:buClr>
                <a:schemeClr val="dk2"/>
              </a:buClr>
              <a:buSzPts val="6500"/>
              <a:buNone/>
              <a:defRPr sz="6500">
                <a:solidFill>
                  <a:schemeClr val="dk2"/>
                </a:solidFill>
              </a:defRPr>
            </a:lvl8pPr>
            <a:lvl9pPr lvl="8" rtl="0">
              <a:spcBef>
                <a:spcPts val="0"/>
              </a:spcBef>
              <a:spcAft>
                <a:spcPts val="0"/>
              </a:spcAft>
              <a:buClr>
                <a:schemeClr val="dk2"/>
              </a:buClr>
              <a:buSzPts val="6500"/>
              <a:buNone/>
              <a:defRPr sz="6500">
                <a:solidFill>
                  <a:schemeClr val="dk2"/>
                </a:solidFill>
              </a:defRPr>
            </a:lvl9pPr>
          </a:lstStyle>
          <a:p/>
        </p:txBody>
      </p:sp>
      <p:sp>
        <p:nvSpPr>
          <p:cNvPr id="33" name="Google Shape;33;p4"/>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9600"/>
              <a:buNone/>
              <a:defRPr sz="96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CUSTOM_12">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5"/>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2800"/>
              <a:buNone/>
              <a:defRPr>
                <a:solidFill>
                  <a:schemeClr val="dk2"/>
                </a:solidFill>
              </a:defRPr>
            </a:lvl1pPr>
            <a:lvl2pPr lvl="1" rtl="0">
              <a:spcBef>
                <a:spcPts val="0"/>
              </a:spcBef>
              <a:spcAft>
                <a:spcPts val="0"/>
              </a:spcAft>
              <a:buClr>
                <a:schemeClr val="dk2"/>
              </a:buClr>
              <a:buSzPts val="1600"/>
              <a:buNone/>
              <a:defRPr sz="1600">
                <a:solidFill>
                  <a:schemeClr val="dk2"/>
                </a:solidFill>
              </a:defRPr>
            </a:lvl2pPr>
            <a:lvl3pPr lvl="2" rtl="0">
              <a:spcBef>
                <a:spcPts val="0"/>
              </a:spcBef>
              <a:spcAft>
                <a:spcPts val="0"/>
              </a:spcAft>
              <a:buClr>
                <a:schemeClr val="dk2"/>
              </a:buClr>
              <a:buSzPts val="1600"/>
              <a:buNone/>
              <a:defRPr sz="1600">
                <a:solidFill>
                  <a:schemeClr val="dk2"/>
                </a:solidFill>
              </a:defRPr>
            </a:lvl3pPr>
            <a:lvl4pPr lvl="3" rtl="0">
              <a:spcBef>
                <a:spcPts val="0"/>
              </a:spcBef>
              <a:spcAft>
                <a:spcPts val="0"/>
              </a:spcAft>
              <a:buClr>
                <a:schemeClr val="dk2"/>
              </a:buClr>
              <a:buSzPts val="1600"/>
              <a:buNone/>
              <a:defRPr sz="1600">
                <a:solidFill>
                  <a:schemeClr val="dk2"/>
                </a:solidFill>
              </a:defRPr>
            </a:lvl4pPr>
            <a:lvl5pPr lvl="4" rtl="0">
              <a:spcBef>
                <a:spcPts val="0"/>
              </a:spcBef>
              <a:spcAft>
                <a:spcPts val="0"/>
              </a:spcAft>
              <a:buClr>
                <a:schemeClr val="dk2"/>
              </a:buClr>
              <a:buSzPts val="1600"/>
              <a:buNone/>
              <a:defRPr sz="1600">
                <a:solidFill>
                  <a:schemeClr val="dk2"/>
                </a:solidFill>
              </a:defRPr>
            </a:lvl5pPr>
            <a:lvl6pPr lvl="5" rtl="0">
              <a:spcBef>
                <a:spcPts val="0"/>
              </a:spcBef>
              <a:spcAft>
                <a:spcPts val="0"/>
              </a:spcAft>
              <a:buClr>
                <a:schemeClr val="dk2"/>
              </a:buClr>
              <a:buSzPts val="1600"/>
              <a:buNone/>
              <a:defRPr sz="1600">
                <a:solidFill>
                  <a:schemeClr val="dk2"/>
                </a:solidFill>
              </a:defRPr>
            </a:lvl6pPr>
            <a:lvl7pPr lvl="6" rtl="0">
              <a:spcBef>
                <a:spcPts val="0"/>
              </a:spcBef>
              <a:spcAft>
                <a:spcPts val="0"/>
              </a:spcAft>
              <a:buClr>
                <a:schemeClr val="dk2"/>
              </a:buClr>
              <a:buSzPts val="1600"/>
              <a:buNone/>
              <a:defRPr sz="1600">
                <a:solidFill>
                  <a:schemeClr val="dk2"/>
                </a:solidFill>
              </a:defRPr>
            </a:lvl7pPr>
            <a:lvl8pPr lvl="7" rtl="0">
              <a:spcBef>
                <a:spcPts val="0"/>
              </a:spcBef>
              <a:spcAft>
                <a:spcPts val="0"/>
              </a:spcAft>
              <a:buClr>
                <a:schemeClr val="dk2"/>
              </a:buClr>
              <a:buSzPts val="1600"/>
              <a:buNone/>
              <a:defRPr sz="1600">
                <a:solidFill>
                  <a:schemeClr val="dk2"/>
                </a:solidFill>
              </a:defRPr>
            </a:lvl8pPr>
            <a:lvl9pPr lvl="8" rtl="0">
              <a:spcBef>
                <a:spcPts val="0"/>
              </a:spcBef>
              <a:spcAft>
                <a:spcPts val="0"/>
              </a:spcAft>
              <a:buClr>
                <a:schemeClr val="dk2"/>
              </a:buClr>
              <a:buSzPts val="1600"/>
              <a:buNone/>
              <a:defRPr sz="1600">
                <a:solidFill>
                  <a:schemeClr val="dk2"/>
                </a:solidFill>
              </a:defRPr>
            </a:lvl9pPr>
          </a:lstStyle>
          <a:p/>
        </p:txBody>
      </p:sp>
      <p:sp>
        <p:nvSpPr>
          <p:cNvPr id="37" name="Google Shape;37;p5"/>
          <p:cNvSpPr txBox="1"/>
          <p:nvPr>
            <p:ph idx="1" type="subTitle"/>
          </p:nvPr>
        </p:nvSpPr>
        <p:spPr>
          <a:xfrm>
            <a:off x="2459550" y="2314225"/>
            <a:ext cx="4224900" cy="178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15">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CUSTOM_2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7"/>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3600"/>
              <a:buNone/>
              <a:defRPr sz="3600">
                <a:solidFill>
                  <a:schemeClr val="dk2"/>
                </a:solidFill>
              </a:defRPr>
            </a:lvl1pPr>
            <a:lvl2pPr lvl="1" rtl="0" algn="r">
              <a:spcBef>
                <a:spcPts val="0"/>
              </a:spcBef>
              <a:spcAft>
                <a:spcPts val="0"/>
              </a:spcAft>
              <a:buClr>
                <a:schemeClr val="dk2"/>
              </a:buClr>
              <a:buSzPts val="6500"/>
              <a:buNone/>
              <a:defRPr sz="6500">
                <a:solidFill>
                  <a:schemeClr val="dk2"/>
                </a:solidFill>
              </a:defRPr>
            </a:lvl2pPr>
            <a:lvl3pPr lvl="2" rtl="0" algn="r">
              <a:spcBef>
                <a:spcPts val="0"/>
              </a:spcBef>
              <a:spcAft>
                <a:spcPts val="0"/>
              </a:spcAft>
              <a:buClr>
                <a:schemeClr val="dk2"/>
              </a:buClr>
              <a:buSzPts val="6500"/>
              <a:buNone/>
              <a:defRPr sz="6500">
                <a:solidFill>
                  <a:schemeClr val="dk2"/>
                </a:solidFill>
              </a:defRPr>
            </a:lvl3pPr>
            <a:lvl4pPr lvl="3" rtl="0" algn="r">
              <a:spcBef>
                <a:spcPts val="0"/>
              </a:spcBef>
              <a:spcAft>
                <a:spcPts val="0"/>
              </a:spcAft>
              <a:buClr>
                <a:schemeClr val="dk2"/>
              </a:buClr>
              <a:buSzPts val="6500"/>
              <a:buNone/>
              <a:defRPr sz="6500">
                <a:solidFill>
                  <a:schemeClr val="dk2"/>
                </a:solidFill>
              </a:defRPr>
            </a:lvl4pPr>
            <a:lvl5pPr lvl="4" rtl="0" algn="r">
              <a:spcBef>
                <a:spcPts val="0"/>
              </a:spcBef>
              <a:spcAft>
                <a:spcPts val="0"/>
              </a:spcAft>
              <a:buClr>
                <a:schemeClr val="dk2"/>
              </a:buClr>
              <a:buSzPts val="6500"/>
              <a:buNone/>
              <a:defRPr sz="6500">
                <a:solidFill>
                  <a:schemeClr val="dk2"/>
                </a:solidFill>
              </a:defRPr>
            </a:lvl5pPr>
            <a:lvl6pPr lvl="5" rtl="0" algn="r">
              <a:spcBef>
                <a:spcPts val="0"/>
              </a:spcBef>
              <a:spcAft>
                <a:spcPts val="0"/>
              </a:spcAft>
              <a:buClr>
                <a:schemeClr val="dk2"/>
              </a:buClr>
              <a:buSzPts val="6500"/>
              <a:buNone/>
              <a:defRPr sz="6500">
                <a:solidFill>
                  <a:schemeClr val="dk2"/>
                </a:solidFill>
              </a:defRPr>
            </a:lvl6pPr>
            <a:lvl7pPr lvl="6" rtl="0" algn="r">
              <a:spcBef>
                <a:spcPts val="0"/>
              </a:spcBef>
              <a:spcAft>
                <a:spcPts val="0"/>
              </a:spcAft>
              <a:buClr>
                <a:schemeClr val="dk2"/>
              </a:buClr>
              <a:buSzPts val="6500"/>
              <a:buNone/>
              <a:defRPr sz="6500">
                <a:solidFill>
                  <a:schemeClr val="dk2"/>
                </a:solidFill>
              </a:defRPr>
            </a:lvl7pPr>
            <a:lvl8pPr lvl="7" rtl="0" algn="r">
              <a:spcBef>
                <a:spcPts val="0"/>
              </a:spcBef>
              <a:spcAft>
                <a:spcPts val="0"/>
              </a:spcAft>
              <a:buClr>
                <a:schemeClr val="dk2"/>
              </a:buClr>
              <a:buSzPts val="6500"/>
              <a:buNone/>
              <a:defRPr sz="6500">
                <a:solidFill>
                  <a:schemeClr val="dk2"/>
                </a:solidFill>
              </a:defRPr>
            </a:lvl8pPr>
            <a:lvl9pPr lvl="8" rtl="0" algn="r">
              <a:spcBef>
                <a:spcPts val="0"/>
              </a:spcBef>
              <a:spcAft>
                <a:spcPts val="0"/>
              </a:spcAft>
              <a:buClr>
                <a:schemeClr val="dk2"/>
              </a:buClr>
              <a:buSzPts val="6500"/>
              <a:buNone/>
              <a:defRPr sz="6500">
                <a:solidFill>
                  <a:schemeClr val="dk2"/>
                </a:solidFill>
              </a:defRPr>
            </a:lvl9pPr>
          </a:lstStyle>
          <a:p/>
        </p:txBody>
      </p:sp>
      <p:sp>
        <p:nvSpPr>
          <p:cNvPr id="42" name="Google Shape;42;p7"/>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9600"/>
              <a:buNone/>
              <a:defRPr sz="9600">
                <a:solidFill>
                  <a:schemeClr val="dk2"/>
                </a:solidFill>
              </a:defRPr>
            </a:lvl1pPr>
            <a:lvl2pPr lvl="1"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photo">
  <p:cSld name="CUSTOM_2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8"/>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2000"/>
              <a:buNone/>
              <a:defRPr sz="2000">
                <a:solidFill>
                  <a:schemeClr val="dk2"/>
                </a:solidFill>
              </a:defRPr>
            </a:lvl1pPr>
            <a:lvl2pPr lvl="1" rtl="0" algn="r">
              <a:spcBef>
                <a:spcPts val="0"/>
              </a:spcBef>
              <a:spcAft>
                <a:spcPts val="0"/>
              </a:spcAft>
              <a:buClr>
                <a:schemeClr val="dk2"/>
              </a:buClr>
              <a:buSzPts val="2000"/>
              <a:buNone/>
              <a:defRPr sz="2000">
                <a:solidFill>
                  <a:schemeClr val="dk2"/>
                </a:solidFill>
              </a:defRPr>
            </a:lvl2pPr>
            <a:lvl3pPr lvl="2" rtl="0" algn="r">
              <a:spcBef>
                <a:spcPts val="0"/>
              </a:spcBef>
              <a:spcAft>
                <a:spcPts val="0"/>
              </a:spcAft>
              <a:buClr>
                <a:schemeClr val="dk2"/>
              </a:buClr>
              <a:buSzPts val="2000"/>
              <a:buNone/>
              <a:defRPr sz="2000">
                <a:solidFill>
                  <a:schemeClr val="dk2"/>
                </a:solidFill>
              </a:defRPr>
            </a:lvl3pPr>
            <a:lvl4pPr lvl="3" rtl="0" algn="r">
              <a:spcBef>
                <a:spcPts val="0"/>
              </a:spcBef>
              <a:spcAft>
                <a:spcPts val="0"/>
              </a:spcAft>
              <a:buClr>
                <a:schemeClr val="dk2"/>
              </a:buClr>
              <a:buSzPts val="2000"/>
              <a:buNone/>
              <a:defRPr sz="2000">
                <a:solidFill>
                  <a:schemeClr val="dk2"/>
                </a:solidFill>
              </a:defRPr>
            </a:lvl4pPr>
            <a:lvl5pPr lvl="4" rtl="0" algn="r">
              <a:spcBef>
                <a:spcPts val="0"/>
              </a:spcBef>
              <a:spcAft>
                <a:spcPts val="0"/>
              </a:spcAft>
              <a:buClr>
                <a:schemeClr val="dk2"/>
              </a:buClr>
              <a:buSzPts val="2000"/>
              <a:buNone/>
              <a:defRPr sz="2000">
                <a:solidFill>
                  <a:schemeClr val="dk2"/>
                </a:solidFill>
              </a:defRPr>
            </a:lvl5pPr>
            <a:lvl6pPr lvl="5" rtl="0" algn="r">
              <a:spcBef>
                <a:spcPts val="0"/>
              </a:spcBef>
              <a:spcAft>
                <a:spcPts val="0"/>
              </a:spcAft>
              <a:buClr>
                <a:schemeClr val="dk2"/>
              </a:buClr>
              <a:buSzPts val="2000"/>
              <a:buNone/>
              <a:defRPr sz="2000">
                <a:solidFill>
                  <a:schemeClr val="dk2"/>
                </a:solidFill>
              </a:defRPr>
            </a:lvl6pPr>
            <a:lvl7pPr lvl="6" rtl="0" algn="r">
              <a:spcBef>
                <a:spcPts val="0"/>
              </a:spcBef>
              <a:spcAft>
                <a:spcPts val="0"/>
              </a:spcAft>
              <a:buClr>
                <a:schemeClr val="dk2"/>
              </a:buClr>
              <a:buSzPts val="2000"/>
              <a:buNone/>
              <a:defRPr sz="2000">
                <a:solidFill>
                  <a:schemeClr val="dk2"/>
                </a:solidFill>
              </a:defRPr>
            </a:lvl7pPr>
            <a:lvl8pPr lvl="7" rtl="0" algn="r">
              <a:spcBef>
                <a:spcPts val="0"/>
              </a:spcBef>
              <a:spcAft>
                <a:spcPts val="0"/>
              </a:spcAft>
              <a:buClr>
                <a:schemeClr val="dk2"/>
              </a:buClr>
              <a:buSzPts val="2000"/>
              <a:buNone/>
              <a:defRPr sz="2000">
                <a:solidFill>
                  <a:schemeClr val="dk2"/>
                </a:solidFill>
              </a:defRPr>
            </a:lvl8pPr>
            <a:lvl9pPr lvl="8" rtl="0" algn="r">
              <a:spcBef>
                <a:spcPts val="0"/>
              </a:spcBef>
              <a:spcAft>
                <a:spcPts val="0"/>
              </a:spcAft>
              <a:buClr>
                <a:schemeClr val="dk2"/>
              </a:buClr>
              <a:buSzPts val="2000"/>
              <a:buNone/>
              <a:defRPr sz="2000">
                <a:solidFill>
                  <a:schemeClr val="dk2"/>
                </a:solidFill>
              </a:defRPr>
            </a:lvl9pPr>
          </a:lstStyle>
          <a:p/>
        </p:txBody>
      </p:sp>
      <p:sp>
        <p:nvSpPr>
          <p:cNvPr id="46" name="Google Shape;46;p8"/>
          <p:cNvSpPr txBox="1"/>
          <p:nvPr>
            <p:ph idx="1" type="subTitle"/>
          </p:nvPr>
        </p:nvSpPr>
        <p:spPr>
          <a:xfrm>
            <a:off x="1179233" y="3058425"/>
            <a:ext cx="30951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
        <p:nvSpPr>
          <p:cNvPr id="47" name="Google Shape;47;p8"/>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p:cSld name="CUSTOM_26">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50" name="Google Shape;50;p9"/>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4800"/>
              <a:buNone/>
              <a:defRPr sz="60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p:nvPr>
            <p:ph idx="1" type="subTitle"/>
          </p:nvPr>
        </p:nvSpPr>
        <p:spPr>
          <a:xfrm flipH="1">
            <a:off x="3481677" y="1666454"/>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
        <p:nvSpPr>
          <p:cNvPr id="52" name="Google Shape;52;p9"/>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4800"/>
              <a:buNone/>
              <a:defRPr sz="60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
        <p:nvSpPr>
          <p:cNvPr id="54" name="Google Shape;54;p9"/>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4800"/>
              <a:buNone/>
              <a:defRPr sz="60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24">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58" name="Google Shape;58;p10"/>
          <p:cNvSpPr txBox="1"/>
          <p:nvPr>
            <p:ph idx="2"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59" name="Google Shape;59;p10"/>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60" name="Google Shape;60;p10"/>
          <p:cNvSpPr txBox="1"/>
          <p:nvPr>
            <p:ph idx="3"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p:txBody>
      </p:sp>
      <p:sp>
        <p:nvSpPr>
          <p:cNvPr id="61" name="Google Shape;61;p10"/>
          <p:cNvSpPr txBox="1"/>
          <p:nvPr>
            <p:ph idx="4"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100"/>
              <a:buNone/>
              <a:defRPr sz="1100">
                <a:solidFill>
                  <a:schemeClr val="dk2"/>
                </a:solidFill>
              </a:defRPr>
            </a:lvl1pPr>
            <a:lvl2pPr lvl="1" rtl="0">
              <a:lnSpc>
                <a:spcPct val="100000"/>
              </a:lnSpc>
              <a:spcBef>
                <a:spcPts val="0"/>
              </a:spcBef>
              <a:spcAft>
                <a:spcPts val="0"/>
              </a:spcAft>
              <a:buClr>
                <a:schemeClr val="dk2"/>
              </a:buClr>
              <a:buSzPts val="1100"/>
              <a:buNone/>
              <a:defRPr sz="1100">
                <a:solidFill>
                  <a:schemeClr val="dk2"/>
                </a:solidFill>
              </a:defRPr>
            </a:lvl2pPr>
            <a:lvl3pPr lvl="2" rtl="0">
              <a:lnSpc>
                <a:spcPct val="100000"/>
              </a:lnSpc>
              <a:spcBef>
                <a:spcPts val="0"/>
              </a:spcBef>
              <a:spcAft>
                <a:spcPts val="0"/>
              </a:spcAft>
              <a:buClr>
                <a:schemeClr val="dk2"/>
              </a:buClr>
              <a:buSzPts val="1100"/>
              <a:buNone/>
              <a:defRPr sz="1100">
                <a:solidFill>
                  <a:schemeClr val="dk2"/>
                </a:solidFill>
              </a:defRPr>
            </a:lvl3pPr>
            <a:lvl4pPr lvl="3" rtl="0">
              <a:lnSpc>
                <a:spcPct val="100000"/>
              </a:lnSpc>
              <a:spcBef>
                <a:spcPts val="0"/>
              </a:spcBef>
              <a:spcAft>
                <a:spcPts val="0"/>
              </a:spcAft>
              <a:buClr>
                <a:schemeClr val="dk2"/>
              </a:buClr>
              <a:buSzPts val="1100"/>
              <a:buNone/>
              <a:defRPr sz="1100">
                <a:solidFill>
                  <a:schemeClr val="dk2"/>
                </a:solidFill>
              </a:defRPr>
            </a:lvl4pPr>
            <a:lvl5pPr lvl="4" rtl="0">
              <a:lnSpc>
                <a:spcPct val="100000"/>
              </a:lnSpc>
              <a:spcBef>
                <a:spcPts val="0"/>
              </a:spcBef>
              <a:spcAft>
                <a:spcPts val="0"/>
              </a:spcAft>
              <a:buClr>
                <a:schemeClr val="dk2"/>
              </a:buClr>
              <a:buSzPts val="1100"/>
              <a:buNone/>
              <a:defRPr sz="1100">
                <a:solidFill>
                  <a:schemeClr val="dk2"/>
                </a:solidFill>
              </a:defRPr>
            </a:lvl5pPr>
            <a:lvl6pPr lvl="5" rtl="0">
              <a:lnSpc>
                <a:spcPct val="100000"/>
              </a:lnSpc>
              <a:spcBef>
                <a:spcPts val="0"/>
              </a:spcBef>
              <a:spcAft>
                <a:spcPts val="0"/>
              </a:spcAft>
              <a:buClr>
                <a:schemeClr val="dk2"/>
              </a:buClr>
              <a:buSzPts val="1100"/>
              <a:buNone/>
              <a:defRPr sz="1100">
                <a:solidFill>
                  <a:schemeClr val="dk2"/>
                </a:solidFill>
              </a:defRPr>
            </a:lvl6pPr>
            <a:lvl7pPr lvl="6" rtl="0">
              <a:lnSpc>
                <a:spcPct val="100000"/>
              </a:lnSpc>
              <a:spcBef>
                <a:spcPts val="0"/>
              </a:spcBef>
              <a:spcAft>
                <a:spcPts val="0"/>
              </a:spcAft>
              <a:buClr>
                <a:schemeClr val="dk2"/>
              </a:buClr>
              <a:buSzPts val="1100"/>
              <a:buNone/>
              <a:defRPr sz="1100">
                <a:solidFill>
                  <a:schemeClr val="dk2"/>
                </a:solidFill>
              </a:defRPr>
            </a:lvl7pPr>
            <a:lvl8pPr lvl="7" rtl="0">
              <a:lnSpc>
                <a:spcPct val="100000"/>
              </a:lnSpc>
              <a:spcBef>
                <a:spcPts val="0"/>
              </a:spcBef>
              <a:spcAft>
                <a:spcPts val="0"/>
              </a:spcAft>
              <a:buClr>
                <a:schemeClr val="dk2"/>
              </a:buClr>
              <a:buSzPts val="1100"/>
              <a:buNone/>
              <a:defRPr sz="1100">
                <a:solidFill>
                  <a:schemeClr val="dk2"/>
                </a:solidFill>
              </a:defRPr>
            </a:lvl8pPr>
            <a:lvl9pPr lvl="8" rtl="0">
              <a:lnSpc>
                <a:spcPct val="100000"/>
              </a:lnSpc>
              <a:spcBef>
                <a:spcPts val="0"/>
              </a:spcBef>
              <a:spcAft>
                <a:spcPts val="0"/>
              </a:spcAft>
              <a:buClr>
                <a:schemeClr val="dk2"/>
              </a:buClr>
              <a:buSzPts val="1100"/>
              <a:buNone/>
              <a:defRPr sz="1100">
                <a:solidFill>
                  <a:schemeClr val="dk2"/>
                </a:solidFill>
              </a:defRPr>
            </a:lvl9pPr>
          </a:lstStyle>
          <a:p/>
        </p:txBody>
      </p:sp>
      <p:sp>
        <p:nvSpPr>
          <p:cNvPr id="62" name="Google Shape;62;p10"/>
          <p:cNvSpPr txBox="1"/>
          <p:nvPr>
            <p:ph idx="5"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63" name="Google Shape;63;p10"/>
          <p:cNvSpPr txBox="1"/>
          <p:nvPr>
            <p:ph idx="6"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Exo 2"/>
              <a:buNone/>
              <a:defRPr b="1" sz="2800">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indent="-304800" lvl="1" marL="914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indent="-304800" lvl="2" marL="1371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indent="-304800" lvl="3" marL="1828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indent="-304800" lvl="4" marL="22860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indent="-304800" lvl="5" marL="27432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indent="-304800" lvl="6" marL="3200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indent="-304800" lvl="7" marL="3657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indent="-304800" lvl="8" marL="411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0.png"/><Relationship Id="rId6" Type="http://schemas.openxmlformats.org/officeDocument/2006/relationships/image" Target="../media/image33.png"/><Relationship Id="rId7"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43.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41.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45.png"/><Relationship Id="rId4" Type="http://schemas.openxmlformats.org/officeDocument/2006/relationships/image" Target="../media/image24.png"/><Relationship Id="rId5" Type="http://schemas.openxmlformats.org/officeDocument/2006/relationships/image" Target="../media/image26.png"/><Relationship Id="rId6" Type="http://schemas.openxmlformats.org/officeDocument/2006/relationships/image" Target="../media/image21.png"/><Relationship Id="rId7"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5.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4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6"/>
          <p:cNvSpPr txBox="1"/>
          <p:nvPr>
            <p:ph type="ctrTitle"/>
          </p:nvPr>
        </p:nvSpPr>
        <p:spPr>
          <a:xfrm>
            <a:off x="2054725" y="456600"/>
            <a:ext cx="6909600" cy="24012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lang="en"/>
              <a:t>Comment</a:t>
            </a:r>
            <a:r>
              <a:rPr lang="en"/>
              <a:t> fonctionne le blockchain messenger décentralisé</a:t>
            </a:r>
            <a:endParaRPr>
              <a:solidFill>
                <a:schemeClr val="dk2"/>
              </a:solidFill>
            </a:endParaRPr>
          </a:p>
        </p:txBody>
      </p:sp>
      <p:cxnSp>
        <p:nvCxnSpPr>
          <p:cNvPr id="133" name="Google Shape;133;p26"/>
          <p:cNvCxnSpPr/>
          <p:nvPr/>
        </p:nvCxnSpPr>
        <p:spPr>
          <a:xfrm>
            <a:off x="7145675" y="3176000"/>
            <a:ext cx="2086500" cy="0"/>
          </a:xfrm>
          <a:prstGeom prst="straightConnector1">
            <a:avLst/>
          </a:prstGeom>
          <a:noFill/>
          <a:ln cap="flat" cmpd="sng" w="9525">
            <a:solidFill>
              <a:schemeClr val="dk2"/>
            </a:solidFill>
            <a:prstDash val="solid"/>
            <a:round/>
            <a:headEnd len="med" w="med" type="none"/>
            <a:tailEnd len="med" w="med" type="none"/>
          </a:ln>
        </p:spPr>
      </p:cxnSp>
      <p:sp>
        <p:nvSpPr>
          <p:cNvPr id="134" name="Google Shape;134;p26"/>
          <p:cNvSpPr txBox="1"/>
          <p:nvPr/>
        </p:nvSpPr>
        <p:spPr>
          <a:xfrm>
            <a:off x="6928200" y="3346500"/>
            <a:ext cx="22158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Roboto Condensed"/>
                <a:ea typeface="Roboto Condensed"/>
                <a:cs typeface="Roboto Condensed"/>
                <a:sym typeface="Roboto Condensed"/>
              </a:rPr>
              <a:t>Réalisé par : </a:t>
            </a:r>
            <a:endParaRPr b="1">
              <a:solidFill>
                <a:schemeClr val="dk2"/>
              </a:solidFill>
              <a:latin typeface="Roboto Condensed"/>
              <a:ea typeface="Roboto Condensed"/>
              <a:cs typeface="Roboto Condensed"/>
              <a:sym typeface="Roboto Condensed"/>
            </a:endParaRPr>
          </a:p>
          <a:p>
            <a:pPr indent="0" lvl="0" marL="0" rtl="0" algn="l">
              <a:spcBef>
                <a:spcPts val="0"/>
              </a:spcBef>
              <a:spcAft>
                <a:spcPts val="0"/>
              </a:spcAft>
              <a:buNone/>
            </a:pPr>
            <a:r>
              <a:rPr lang="en">
                <a:solidFill>
                  <a:schemeClr val="lt2"/>
                </a:solidFill>
                <a:latin typeface="Roboto Condensed Light"/>
                <a:ea typeface="Roboto Condensed Light"/>
                <a:cs typeface="Roboto Condensed Light"/>
                <a:sym typeface="Roboto Condensed Light"/>
              </a:rPr>
              <a:t>LAHNINE Fatima Ezzahra </a:t>
            </a:r>
            <a:endParaRPr>
              <a:solidFill>
                <a:schemeClr val="lt2"/>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solidFill>
                  <a:schemeClr val="lt2"/>
                </a:solidFill>
                <a:latin typeface="Roboto Condensed Light"/>
                <a:ea typeface="Roboto Condensed Light"/>
                <a:cs typeface="Roboto Condensed Light"/>
                <a:sym typeface="Roboto Condensed Light"/>
              </a:rPr>
              <a:t>RAMI Anass </a:t>
            </a:r>
            <a:endParaRPr>
              <a:solidFill>
                <a:schemeClr val="lt2"/>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solidFill>
                  <a:schemeClr val="lt2"/>
                </a:solidFill>
                <a:latin typeface="Roboto Condensed Light"/>
                <a:ea typeface="Roboto Condensed Light"/>
                <a:cs typeface="Roboto Condensed Light"/>
                <a:sym typeface="Roboto Condensed Light"/>
              </a:rPr>
              <a:t>EL ARFAOUI Ikrame</a:t>
            </a:r>
            <a:endParaRPr>
              <a:solidFill>
                <a:schemeClr val="lt2"/>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solidFill>
                  <a:schemeClr val="lt2"/>
                </a:solidFill>
                <a:latin typeface="Roboto Condensed Light"/>
                <a:ea typeface="Roboto Condensed Light"/>
                <a:cs typeface="Roboto Condensed Light"/>
                <a:sym typeface="Roboto Condensed Light"/>
              </a:rPr>
              <a:t>EL AZHAR Asmaa</a:t>
            </a:r>
            <a:endParaRPr>
              <a:solidFill>
                <a:schemeClr val="lt2"/>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solidFill>
                  <a:schemeClr val="lt2"/>
                </a:solidFill>
                <a:latin typeface="Roboto Condensed Light"/>
                <a:ea typeface="Roboto Condensed Light"/>
                <a:cs typeface="Roboto Condensed Light"/>
                <a:sym typeface="Roboto Condensed Light"/>
              </a:rPr>
              <a:t>OUDAOUD El mehdi</a:t>
            </a:r>
            <a:endParaRPr>
              <a:solidFill>
                <a:schemeClr val="lt2"/>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sp>
        <p:nvSpPr>
          <p:cNvPr id="135" name="Google Shape;135;p26"/>
          <p:cNvSpPr txBox="1"/>
          <p:nvPr/>
        </p:nvSpPr>
        <p:spPr>
          <a:xfrm>
            <a:off x="4208125" y="3413650"/>
            <a:ext cx="1674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2"/>
                </a:solidFill>
                <a:latin typeface="Roboto Condensed"/>
                <a:ea typeface="Roboto Condensed"/>
                <a:cs typeface="Roboto Condensed"/>
                <a:sym typeface="Roboto Condensed"/>
              </a:rPr>
              <a:t>Encadré par:</a:t>
            </a:r>
            <a:endParaRPr b="1" sz="1500">
              <a:solidFill>
                <a:schemeClr val="dk2"/>
              </a:solidFill>
              <a:latin typeface="Roboto Condensed"/>
              <a:ea typeface="Roboto Condensed"/>
              <a:cs typeface="Roboto Condensed"/>
              <a:sym typeface="Roboto Condensed"/>
            </a:endParaRPr>
          </a:p>
          <a:p>
            <a:pPr indent="0" lvl="0" marL="0" rtl="0" algn="l">
              <a:spcBef>
                <a:spcPts val="0"/>
              </a:spcBef>
              <a:spcAft>
                <a:spcPts val="0"/>
              </a:spcAft>
              <a:buNone/>
            </a:pPr>
            <a:r>
              <a:rPr lang="en" sz="1500">
                <a:solidFill>
                  <a:schemeClr val="lt2"/>
                </a:solidFill>
                <a:latin typeface="Roboto Condensed Light"/>
                <a:ea typeface="Roboto Condensed Light"/>
                <a:cs typeface="Roboto Condensed Light"/>
                <a:sym typeface="Roboto Condensed Light"/>
              </a:rPr>
              <a:t>Dr. D. El Majdoubi</a:t>
            </a:r>
            <a:endParaRPr sz="1500">
              <a:solidFill>
                <a:schemeClr val="lt2"/>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5"/>
          <p:cNvSpPr txBox="1"/>
          <p:nvPr>
            <p:ph type="ctrTitle"/>
          </p:nvPr>
        </p:nvSpPr>
        <p:spPr>
          <a:xfrm flipH="1">
            <a:off x="2754700" y="1789725"/>
            <a:ext cx="5799900" cy="1478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Pourquoi ADAMANT Messenger </a:t>
            </a:r>
            <a:endParaRPr/>
          </a:p>
          <a:p>
            <a:pPr indent="0" lvl="0" marL="0" rtl="0" algn="r">
              <a:spcBef>
                <a:spcPts val="0"/>
              </a:spcBef>
              <a:spcAft>
                <a:spcPts val="0"/>
              </a:spcAft>
              <a:buNone/>
            </a:pPr>
            <a:r>
              <a:t/>
            </a:r>
            <a:endParaRPr/>
          </a:p>
        </p:txBody>
      </p:sp>
      <p:sp>
        <p:nvSpPr>
          <p:cNvPr id="209" name="Google Shape;209;p35"/>
          <p:cNvSpPr txBox="1"/>
          <p:nvPr>
            <p:ph idx="2" type="title"/>
          </p:nvPr>
        </p:nvSpPr>
        <p:spPr>
          <a:xfrm flipH="1">
            <a:off x="5024668" y="632338"/>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rPr>
              <a:t>03</a:t>
            </a:r>
            <a:endParaRPr>
              <a:solidFill>
                <a:schemeClr val="dk2"/>
              </a:solidFill>
            </a:endParaRPr>
          </a:p>
        </p:txBody>
      </p:sp>
      <p:cxnSp>
        <p:nvCxnSpPr>
          <p:cNvPr id="210" name="Google Shape;210;p35"/>
          <p:cNvCxnSpPr/>
          <p:nvPr/>
        </p:nvCxnSpPr>
        <p:spPr>
          <a:xfrm>
            <a:off x="7640250" y="3013275"/>
            <a:ext cx="15606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6"/>
          <p:cNvSpPr txBox="1"/>
          <p:nvPr>
            <p:ph type="ctrTitle"/>
          </p:nvPr>
        </p:nvSpPr>
        <p:spPr>
          <a:xfrm>
            <a:off x="1185551" y="74400"/>
            <a:ext cx="5214300" cy="94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ADAMANT Messenger</a:t>
            </a:r>
            <a:endParaRPr/>
          </a:p>
        </p:txBody>
      </p:sp>
      <p:sp>
        <p:nvSpPr>
          <p:cNvPr id="216" name="Google Shape;216;p36"/>
          <p:cNvSpPr txBox="1"/>
          <p:nvPr>
            <p:ph idx="1" type="subTitle"/>
          </p:nvPr>
        </p:nvSpPr>
        <p:spPr>
          <a:xfrm>
            <a:off x="616128" y="1926174"/>
            <a:ext cx="1477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Arial"/>
                <a:ea typeface="Arial"/>
                <a:cs typeface="Arial"/>
                <a:sym typeface="Arial"/>
              </a:rPr>
              <a:t>Anonyme, décentralisé basé sur le système blockchain</a:t>
            </a:r>
            <a:endParaRPr/>
          </a:p>
          <a:p>
            <a:pPr indent="0" lvl="0" marL="0" rtl="0" algn="ctr">
              <a:spcBef>
                <a:spcPts val="0"/>
              </a:spcBef>
              <a:spcAft>
                <a:spcPts val="0"/>
              </a:spcAft>
              <a:buNone/>
            </a:pPr>
            <a:r>
              <a:t/>
            </a:r>
            <a:endParaRPr/>
          </a:p>
        </p:txBody>
      </p:sp>
      <p:sp>
        <p:nvSpPr>
          <p:cNvPr id="217" name="Google Shape;217;p36"/>
          <p:cNvSpPr txBox="1"/>
          <p:nvPr>
            <p:ph idx="4" type="subTitle"/>
          </p:nvPr>
        </p:nvSpPr>
        <p:spPr>
          <a:xfrm>
            <a:off x="2229076" y="1926174"/>
            <a:ext cx="1477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Arial"/>
                <a:ea typeface="Arial"/>
                <a:cs typeface="Arial"/>
                <a:sym typeface="Arial"/>
              </a:rPr>
              <a:t>Le système de blockchain ADAMANT appartient à ses utilisateurs</a:t>
            </a:r>
            <a:endParaRPr/>
          </a:p>
          <a:p>
            <a:pPr indent="0" lvl="0" marL="0" rtl="0" algn="ctr">
              <a:spcBef>
                <a:spcPts val="0"/>
              </a:spcBef>
              <a:spcAft>
                <a:spcPts val="0"/>
              </a:spcAft>
              <a:buNone/>
            </a:pPr>
            <a:r>
              <a:t/>
            </a:r>
            <a:endParaRPr/>
          </a:p>
        </p:txBody>
      </p:sp>
      <p:sp>
        <p:nvSpPr>
          <p:cNvPr id="218" name="Google Shape;218;p36"/>
          <p:cNvSpPr txBox="1"/>
          <p:nvPr>
            <p:ph idx="6" type="subTitle"/>
          </p:nvPr>
        </p:nvSpPr>
        <p:spPr>
          <a:xfrm>
            <a:off x="3886250" y="1881649"/>
            <a:ext cx="1477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Arial"/>
                <a:ea typeface="Arial"/>
                <a:cs typeface="Arial"/>
                <a:sym typeface="Arial"/>
              </a:rPr>
              <a:t>La confidentialité</a:t>
            </a:r>
            <a:endParaRPr/>
          </a:p>
          <a:p>
            <a:pPr indent="0" lvl="0" marL="0" rtl="0" algn="ctr">
              <a:spcBef>
                <a:spcPts val="0"/>
              </a:spcBef>
              <a:spcAft>
                <a:spcPts val="0"/>
              </a:spcAft>
              <a:buNone/>
            </a:pPr>
            <a:r>
              <a:t/>
            </a:r>
            <a:endParaRPr/>
          </a:p>
        </p:txBody>
      </p:sp>
      <p:sp>
        <p:nvSpPr>
          <p:cNvPr id="219" name="Google Shape;219;p36"/>
          <p:cNvSpPr txBox="1"/>
          <p:nvPr>
            <p:ph idx="8" type="subTitle"/>
          </p:nvPr>
        </p:nvSpPr>
        <p:spPr>
          <a:xfrm>
            <a:off x="4541309" y="3588876"/>
            <a:ext cx="1477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Font typeface="Arial"/>
              <a:buNone/>
            </a:pPr>
            <a:r>
              <a:rPr lang="en" sz="1200">
                <a:latin typeface="Arial"/>
                <a:ea typeface="Arial"/>
                <a:cs typeface="Arial"/>
                <a:sym typeface="Arial"/>
              </a:rPr>
              <a:t>Tous les messages sont cryptés</a:t>
            </a:r>
            <a:endParaRPr/>
          </a:p>
          <a:p>
            <a:pPr indent="0" lvl="0" marL="0" rtl="0" algn="ctr">
              <a:spcBef>
                <a:spcPts val="0"/>
              </a:spcBef>
              <a:spcAft>
                <a:spcPts val="0"/>
              </a:spcAft>
              <a:buNone/>
            </a:pPr>
            <a:r>
              <a:t/>
            </a:r>
            <a:endParaRPr/>
          </a:p>
        </p:txBody>
      </p:sp>
      <p:sp>
        <p:nvSpPr>
          <p:cNvPr id="220" name="Google Shape;220;p36"/>
          <p:cNvSpPr txBox="1"/>
          <p:nvPr>
            <p:ph idx="13" type="subTitle"/>
          </p:nvPr>
        </p:nvSpPr>
        <p:spPr>
          <a:xfrm>
            <a:off x="6910361" y="3588876"/>
            <a:ext cx="1477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Arial"/>
                <a:ea typeface="Arial"/>
                <a:cs typeface="Arial"/>
                <a:sym typeface="Arial"/>
              </a:rPr>
              <a:t>ADAMANT comprend des portefeuilles cryptographiques pour ADAMANT</a:t>
            </a:r>
            <a:endParaRPr/>
          </a:p>
        </p:txBody>
      </p:sp>
      <p:cxnSp>
        <p:nvCxnSpPr>
          <p:cNvPr id="221" name="Google Shape;221;p36"/>
          <p:cNvCxnSpPr/>
          <p:nvPr/>
        </p:nvCxnSpPr>
        <p:spPr>
          <a:xfrm rot="10800000">
            <a:off x="-49600" y="1722725"/>
            <a:ext cx="5334600" cy="0"/>
          </a:xfrm>
          <a:prstGeom prst="straightConnector1">
            <a:avLst/>
          </a:prstGeom>
          <a:noFill/>
          <a:ln cap="flat" cmpd="sng" w="9525">
            <a:solidFill>
              <a:schemeClr val="dk2"/>
            </a:solidFill>
            <a:prstDash val="solid"/>
            <a:round/>
            <a:headEnd len="med" w="med" type="none"/>
            <a:tailEnd len="med" w="med" type="none"/>
          </a:ln>
        </p:spPr>
      </p:cxnSp>
      <p:cxnSp>
        <p:nvCxnSpPr>
          <p:cNvPr id="222" name="Google Shape;222;p36"/>
          <p:cNvCxnSpPr/>
          <p:nvPr/>
        </p:nvCxnSpPr>
        <p:spPr>
          <a:xfrm rot="10800000">
            <a:off x="3886250" y="3461525"/>
            <a:ext cx="5293800" cy="0"/>
          </a:xfrm>
          <a:prstGeom prst="straightConnector1">
            <a:avLst/>
          </a:prstGeom>
          <a:noFill/>
          <a:ln cap="flat" cmpd="sng" w="9525">
            <a:solidFill>
              <a:schemeClr val="dk2"/>
            </a:solidFill>
            <a:prstDash val="solid"/>
            <a:round/>
            <a:headEnd len="med" w="med" type="none"/>
            <a:tailEnd len="med" w="med" type="none"/>
          </a:ln>
        </p:spPr>
      </p:cxnSp>
      <p:pic>
        <p:nvPicPr>
          <p:cNvPr id="223" name="Google Shape;223;p36"/>
          <p:cNvPicPr preferRelativeResize="0"/>
          <p:nvPr/>
        </p:nvPicPr>
        <p:blipFill>
          <a:blip r:embed="rId3">
            <a:alphaModFix/>
          </a:blip>
          <a:stretch>
            <a:fillRect/>
          </a:stretch>
        </p:blipFill>
        <p:spPr>
          <a:xfrm>
            <a:off x="920800" y="1001000"/>
            <a:ext cx="727325" cy="727325"/>
          </a:xfrm>
          <a:prstGeom prst="rect">
            <a:avLst/>
          </a:prstGeom>
          <a:noFill/>
          <a:ln>
            <a:noFill/>
          </a:ln>
        </p:spPr>
      </p:pic>
      <p:pic>
        <p:nvPicPr>
          <p:cNvPr id="224" name="Google Shape;224;p36"/>
          <p:cNvPicPr preferRelativeResize="0"/>
          <p:nvPr/>
        </p:nvPicPr>
        <p:blipFill>
          <a:blip r:embed="rId4">
            <a:alphaModFix/>
          </a:blip>
          <a:stretch>
            <a:fillRect/>
          </a:stretch>
        </p:blipFill>
        <p:spPr>
          <a:xfrm>
            <a:off x="2582825" y="1020600"/>
            <a:ext cx="621450" cy="621450"/>
          </a:xfrm>
          <a:prstGeom prst="rect">
            <a:avLst/>
          </a:prstGeom>
          <a:noFill/>
          <a:ln>
            <a:noFill/>
          </a:ln>
        </p:spPr>
      </p:pic>
      <p:pic>
        <p:nvPicPr>
          <p:cNvPr id="225" name="Google Shape;225;p36"/>
          <p:cNvPicPr preferRelativeResize="0"/>
          <p:nvPr/>
        </p:nvPicPr>
        <p:blipFill>
          <a:blip r:embed="rId5">
            <a:alphaModFix/>
          </a:blip>
          <a:stretch>
            <a:fillRect/>
          </a:stretch>
        </p:blipFill>
        <p:spPr>
          <a:xfrm>
            <a:off x="4990750" y="2755875"/>
            <a:ext cx="578300" cy="578300"/>
          </a:xfrm>
          <a:prstGeom prst="rect">
            <a:avLst/>
          </a:prstGeom>
          <a:noFill/>
          <a:ln>
            <a:noFill/>
          </a:ln>
        </p:spPr>
      </p:pic>
      <p:pic>
        <p:nvPicPr>
          <p:cNvPr id="226" name="Google Shape;226;p36"/>
          <p:cNvPicPr preferRelativeResize="0"/>
          <p:nvPr/>
        </p:nvPicPr>
        <p:blipFill>
          <a:blip r:embed="rId6">
            <a:alphaModFix/>
          </a:blip>
          <a:stretch>
            <a:fillRect/>
          </a:stretch>
        </p:blipFill>
        <p:spPr>
          <a:xfrm>
            <a:off x="7338225" y="2755875"/>
            <a:ext cx="578300" cy="578300"/>
          </a:xfrm>
          <a:prstGeom prst="rect">
            <a:avLst/>
          </a:prstGeom>
          <a:noFill/>
          <a:ln>
            <a:noFill/>
          </a:ln>
        </p:spPr>
      </p:pic>
      <p:pic>
        <p:nvPicPr>
          <p:cNvPr id="227" name="Google Shape;227;p36"/>
          <p:cNvPicPr preferRelativeResize="0"/>
          <p:nvPr/>
        </p:nvPicPr>
        <p:blipFill>
          <a:blip r:embed="rId7">
            <a:alphaModFix/>
          </a:blip>
          <a:stretch>
            <a:fillRect/>
          </a:stretch>
        </p:blipFill>
        <p:spPr>
          <a:xfrm>
            <a:off x="4261275" y="1060937"/>
            <a:ext cx="621450" cy="621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
                                        <p:tgtEl>
                                          <p:spTgt spid="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
                                        <p:tgtEl>
                                          <p:spTgt spid="2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
                                        <p:tgtEl>
                                          <p:spTgt spid="2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
                                        <p:tgtEl>
                                          <p:spTgt spid="2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
                                        <p:tgtEl>
                                          <p:spTgt spid="2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7"/>
          <p:cNvSpPr txBox="1"/>
          <p:nvPr>
            <p:ph type="ctrTitle"/>
          </p:nvPr>
        </p:nvSpPr>
        <p:spPr>
          <a:xfrm flipH="1">
            <a:off x="401078" y="971013"/>
            <a:ext cx="5195700" cy="19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Comment Fonctionne un Blockchain Messenger</a:t>
            </a:r>
            <a:endParaRPr/>
          </a:p>
        </p:txBody>
      </p:sp>
      <p:sp>
        <p:nvSpPr>
          <p:cNvPr id="233" name="Google Shape;233;p37"/>
          <p:cNvSpPr txBox="1"/>
          <p:nvPr>
            <p:ph idx="2" type="title"/>
          </p:nvPr>
        </p:nvSpPr>
        <p:spPr>
          <a:xfrm flipH="1">
            <a:off x="938278" y="216513"/>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cxnSp>
        <p:nvCxnSpPr>
          <p:cNvPr id="234" name="Google Shape;234;p37"/>
          <p:cNvCxnSpPr/>
          <p:nvPr/>
        </p:nvCxnSpPr>
        <p:spPr>
          <a:xfrm>
            <a:off x="0" y="2737950"/>
            <a:ext cx="1676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8"/>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Un message est une transaction</a:t>
            </a:r>
            <a:endParaRPr sz="2800">
              <a:solidFill>
                <a:schemeClr val="dk2"/>
              </a:solidFill>
            </a:endParaRPr>
          </a:p>
        </p:txBody>
      </p:sp>
      <p:sp>
        <p:nvSpPr>
          <p:cNvPr id="240" name="Google Shape;240;p38"/>
          <p:cNvSpPr txBox="1"/>
          <p:nvPr>
            <p:ph idx="1" type="subTitle"/>
          </p:nvPr>
        </p:nvSpPr>
        <p:spPr>
          <a:xfrm>
            <a:off x="2459550" y="2314225"/>
            <a:ext cx="4224900" cy="178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L’envoi des messages dans la blockchain se fait par des </a:t>
            </a:r>
            <a:r>
              <a:rPr lang="en"/>
              <a:t>transactions et passe par plusieurs étapes.</a:t>
            </a:r>
            <a:r>
              <a:rPr lang="en"/>
              <a:t> </a:t>
            </a:r>
            <a:endParaRPr/>
          </a:p>
        </p:txBody>
      </p:sp>
      <p:cxnSp>
        <p:nvCxnSpPr>
          <p:cNvPr id="241" name="Google Shape;241;p38"/>
          <p:cNvCxnSpPr/>
          <p:nvPr/>
        </p:nvCxnSpPr>
        <p:spPr>
          <a:xfrm>
            <a:off x="4569600" y="1494500"/>
            <a:ext cx="4574400" cy="0"/>
          </a:xfrm>
          <a:prstGeom prst="straightConnector1">
            <a:avLst/>
          </a:prstGeom>
          <a:noFill/>
          <a:ln cap="flat" cmpd="sng" w="9525">
            <a:solidFill>
              <a:schemeClr val="dk2"/>
            </a:solidFill>
            <a:prstDash val="solid"/>
            <a:round/>
            <a:headEnd len="med" w="med" type="none"/>
            <a:tailEnd len="med" w="med" type="none"/>
          </a:ln>
        </p:spPr>
      </p:cxnSp>
      <p:cxnSp>
        <p:nvCxnSpPr>
          <p:cNvPr id="242" name="Google Shape;242;p38"/>
          <p:cNvCxnSpPr/>
          <p:nvPr/>
        </p:nvCxnSpPr>
        <p:spPr>
          <a:xfrm>
            <a:off x="0" y="3568175"/>
            <a:ext cx="45744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9"/>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p>
            <a:pPr indent="-381000" lvl="0" marL="457200" rtl="0" algn="ctr">
              <a:spcBef>
                <a:spcPts val="0"/>
              </a:spcBef>
              <a:spcAft>
                <a:spcPts val="0"/>
              </a:spcAft>
              <a:buSzPts val="2400"/>
              <a:buAutoNum type="arabicPeriod"/>
            </a:pPr>
            <a:r>
              <a:rPr lang="en"/>
              <a:t>Chiffrement des messages</a:t>
            </a:r>
            <a:endParaRPr>
              <a:solidFill>
                <a:schemeClr val="dk2"/>
              </a:solidFill>
            </a:endParaRPr>
          </a:p>
        </p:txBody>
      </p:sp>
      <p:pic>
        <p:nvPicPr>
          <p:cNvPr id="248" name="Google Shape;248;p39"/>
          <p:cNvPicPr preferRelativeResize="0"/>
          <p:nvPr/>
        </p:nvPicPr>
        <p:blipFill rotWithShape="1">
          <a:blip r:embed="rId3">
            <a:alphaModFix/>
          </a:blip>
          <a:srcRect b="0" l="1434" r="2310" t="5598"/>
          <a:stretch/>
        </p:blipFill>
        <p:spPr>
          <a:xfrm>
            <a:off x="2245750" y="1425650"/>
            <a:ext cx="6394250" cy="3010993"/>
          </a:xfrm>
          <a:prstGeom prst="rect">
            <a:avLst/>
          </a:prstGeom>
          <a:noFill/>
          <a:ln cap="flat" cmpd="sng" w="9525">
            <a:solidFill>
              <a:schemeClr val="dk2"/>
            </a:solidFill>
            <a:prstDash val="solid"/>
            <a:round/>
            <a:headEnd len="sm" w="sm" type="none"/>
            <a:tailEnd len="sm" w="sm" type="none"/>
          </a:ln>
        </p:spPr>
      </p:pic>
      <p:sp>
        <p:nvSpPr>
          <p:cNvPr id="249" name="Google Shape;249;p39"/>
          <p:cNvSpPr txBox="1"/>
          <p:nvPr/>
        </p:nvSpPr>
        <p:spPr>
          <a:xfrm>
            <a:off x="382025" y="1425650"/>
            <a:ext cx="1789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Roboto Condensed Light"/>
                <a:ea typeface="Roboto Condensed Light"/>
                <a:cs typeface="Roboto Condensed Light"/>
                <a:sym typeface="Roboto Condensed Light"/>
              </a:rPr>
              <a:t>Le message est chiffré avec la clé privée de l’expéditeur et la clé publique du destinataire.</a:t>
            </a:r>
            <a:endParaRPr>
              <a:solidFill>
                <a:schemeClr val="lt2"/>
              </a:solidFill>
              <a:latin typeface="Roboto Condensed Light"/>
              <a:ea typeface="Roboto Condensed Light"/>
              <a:cs typeface="Roboto Condensed Light"/>
              <a:sym typeface="Roboto Condensed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0"/>
          <p:cNvSpPr txBox="1"/>
          <p:nvPr>
            <p:ph idx="2" type="ctrTitle"/>
          </p:nvPr>
        </p:nvSpPr>
        <p:spPr>
          <a:xfrm>
            <a:off x="2240979" y="326000"/>
            <a:ext cx="70266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a:t>
            </a:r>
            <a:r>
              <a:rPr lang="en"/>
              <a:t>Mettre le texte chiffré en transaction</a:t>
            </a:r>
            <a:endParaRPr>
              <a:solidFill>
                <a:schemeClr val="dk2"/>
              </a:solidFill>
            </a:endParaRPr>
          </a:p>
        </p:txBody>
      </p:sp>
      <p:pic>
        <p:nvPicPr>
          <p:cNvPr id="255" name="Google Shape;255;p40"/>
          <p:cNvPicPr preferRelativeResize="0"/>
          <p:nvPr/>
        </p:nvPicPr>
        <p:blipFill>
          <a:blip r:embed="rId3">
            <a:alphaModFix/>
          </a:blip>
          <a:stretch>
            <a:fillRect/>
          </a:stretch>
        </p:blipFill>
        <p:spPr>
          <a:xfrm>
            <a:off x="4211725" y="2404025"/>
            <a:ext cx="4585975" cy="2637225"/>
          </a:xfrm>
          <a:prstGeom prst="rect">
            <a:avLst/>
          </a:prstGeom>
          <a:noFill/>
          <a:ln cap="flat" cmpd="sng" w="9525">
            <a:solidFill>
              <a:schemeClr val="dk2"/>
            </a:solidFill>
            <a:prstDash val="solid"/>
            <a:round/>
            <a:headEnd len="sm" w="sm" type="none"/>
            <a:tailEnd len="sm" w="sm" type="none"/>
          </a:ln>
        </p:spPr>
      </p:pic>
      <p:pic>
        <p:nvPicPr>
          <p:cNvPr id="256" name="Google Shape;256;p40"/>
          <p:cNvPicPr preferRelativeResize="0"/>
          <p:nvPr/>
        </p:nvPicPr>
        <p:blipFill>
          <a:blip r:embed="rId4">
            <a:alphaModFix/>
          </a:blip>
          <a:stretch>
            <a:fillRect/>
          </a:stretch>
        </p:blipFill>
        <p:spPr>
          <a:xfrm>
            <a:off x="124450" y="1312775"/>
            <a:ext cx="3757826" cy="2196539"/>
          </a:xfrm>
          <a:prstGeom prst="rect">
            <a:avLst/>
          </a:prstGeom>
          <a:noFill/>
          <a:ln>
            <a:noFill/>
          </a:ln>
        </p:spPr>
      </p:pic>
      <p:sp>
        <p:nvSpPr>
          <p:cNvPr id="257" name="Google Shape;257;p40"/>
          <p:cNvSpPr txBox="1"/>
          <p:nvPr/>
        </p:nvSpPr>
        <p:spPr>
          <a:xfrm>
            <a:off x="307500" y="838625"/>
            <a:ext cx="313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Roboto Condensed Light"/>
                <a:ea typeface="Roboto Condensed Light"/>
                <a:cs typeface="Roboto Condensed Light"/>
                <a:sym typeface="Roboto Condensed Light"/>
              </a:rPr>
              <a:t>Structure générale d’une transaction :</a:t>
            </a:r>
            <a:endParaRPr>
              <a:solidFill>
                <a:schemeClr val="lt2"/>
              </a:solidFill>
              <a:latin typeface="Roboto Condensed Light"/>
              <a:ea typeface="Roboto Condensed Light"/>
              <a:cs typeface="Roboto Condensed Light"/>
              <a:sym typeface="Roboto Condensed Light"/>
            </a:endParaRPr>
          </a:p>
        </p:txBody>
      </p:sp>
      <p:sp>
        <p:nvSpPr>
          <p:cNvPr id="258" name="Google Shape;258;p40"/>
          <p:cNvSpPr txBox="1"/>
          <p:nvPr/>
        </p:nvSpPr>
        <p:spPr>
          <a:xfrm>
            <a:off x="4188875" y="1894875"/>
            <a:ext cx="313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Roboto Condensed Light"/>
                <a:ea typeface="Roboto Condensed Light"/>
                <a:cs typeface="Roboto Condensed Light"/>
                <a:sym typeface="Roboto Condensed Light"/>
              </a:rPr>
              <a:t>Ré</a:t>
            </a:r>
            <a:r>
              <a:rPr lang="en">
                <a:solidFill>
                  <a:schemeClr val="lt2"/>
                </a:solidFill>
                <a:latin typeface="Roboto Condensed Light"/>
                <a:ea typeface="Roboto Condensed Light"/>
                <a:cs typeface="Roboto Condensed Light"/>
                <a:sym typeface="Roboto Condensed Light"/>
              </a:rPr>
              <a:t>sultat</a:t>
            </a:r>
            <a:r>
              <a:rPr lang="en">
                <a:solidFill>
                  <a:schemeClr val="lt2"/>
                </a:solidFill>
                <a:latin typeface="Roboto Condensed Light"/>
                <a:ea typeface="Roboto Condensed Light"/>
                <a:cs typeface="Roboto Condensed Light"/>
                <a:sym typeface="Roboto Condensed Light"/>
              </a:rPr>
              <a:t> :</a:t>
            </a:r>
            <a:endParaRPr>
              <a:solidFill>
                <a:schemeClr val="lt2"/>
              </a:solidFill>
              <a:latin typeface="Roboto Condensed Light"/>
              <a:ea typeface="Roboto Condensed Light"/>
              <a:cs typeface="Roboto Condensed Light"/>
              <a:sym typeface="Roboto Condensed Light"/>
            </a:endParaRPr>
          </a:p>
        </p:txBody>
      </p:sp>
      <p:sp>
        <p:nvSpPr>
          <p:cNvPr id="259" name="Google Shape;259;p40"/>
          <p:cNvSpPr/>
          <p:nvPr/>
        </p:nvSpPr>
        <p:spPr>
          <a:xfrm>
            <a:off x="4509900" y="3261275"/>
            <a:ext cx="3662100" cy="801300"/>
          </a:xfrm>
          <a:prstGeom prst="frame">
            <a:avLst>
              <a:gd fmla="val 3488"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1"/>
          <p:cNvSpPr txBox="1"/>
          <p:nvPr>
            <p:ph idx="2" type="ctrTitle"/>
          </p:nvPr>
        </p:nvSpPr>
        <p:spPr>
          <a:xfrm>
            <a:off x="2737851" y="406575"/>
            <a:ext cx="56556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a:t>
            </a:r>
            <a:r>
              <a:rPr lang="en"/>
              <a:t>.  </a:t>
            </a:r>
            <a:r>
              <a:rPr lang="en"/>
              <a:t>Signer la transaction</a:t>
            </a:r>
            <a:endParaRPr>
              <a:solidFill>
                <a:schemeClr val="dk2"/>
              </a:solidFill>
            </a:endParaRPr>
          </a:p>
        </p:txBody>
      </p:sp>
      <p:pic>
        <p:nvPicPr>
          <p:cNvPr id="265" name="Google Shape;265;p41"/>
          <p:cNvPicPr preferRelativeResize="0"/>
          <p:nvPr/>
        </p:nvPicPr>
        <p:blipFill rotWithShape="1">
          <a:blip r:embed="rId3">
            <a:alphaModFix/>
          </a:blip>
          <a:srcRect b="0" l="0" r="0" t="0"/>
          <a:stretch/>
        </p:blipFill>
        <p:spPr>
          <a:xfrm>
            <a:off x="2942825" y="1352775"/>
            <a:ext cx="5867800" cy="3214075"/>
          </a:xfrm>
          <a:prstGeom prst="rect">
            <a:avLst/>
          </a:prstGeom>
          <a:noFill/>
          <a:ln cap="flat" cmpd="sng" w="9525">
            <a:solidFill>
              <a:schemeClr val="dk2"/>
            </a:solidFill>
            <a:prstDash val="solid"/>
            <a:round/>
            <a:headEnd len="sm" w="sm" type="none"/>
            <a:tailEnd len="sm" w="sm" type="none"/>
          </a:ln>
        </p:spPr>
      </p:pic>
      <p:sp>
        <p:nvSpPr>
          <p:cNvPr id="266" name="Google Shape;266;p41"/>
          <p:cNvSpPr txBox="1"/>
          <p:nvPr/>
        </p:nvSpPr>
        <p:spPr>
          <a:xfrm>
            <a:off x="307500" y="1472225"/>
            <a:ext cx="22737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Roboto Condensed Light"/>
                <a:ea typeface="Roboto Condensed Light"/>
                <a:cs typeface="Roboto Condensed Light"/>
                <a:sym typeface="Roboto Condensed Light"/>
              </a:rPr>
              <a:t>Afin de garantir à tous l'authenticité de l'expéditeur et du destinataire, l'heure d'envoi et le contenu du message, la transaction est signée. La signature numérique permet de vérifier l'authenticité de la transaction avec une clé publique</a:t>
            </a:r>
            <a:endParaRPr>
              <a:solidFill>
                <a:schemeClr val="lt2"/>
              </a:solidFill>
              <a:latin typeface="Roboto Condensed Light"/>
              <a:ea typeface="Roboto Condensed Light"/>
              <a:cs typeface="Roboto Condensed Light"/>
              <a:sym typeface="Roboto Condensed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2"/>
          <p:cNvSpPr txBox="1"/>
          <p:nvPr>
            <p:ph idx="2" type="ctrTitle"/>
          </p:nvPr>
        </p:nvSpPr>
        <p:spPr>
          <a:xfrm>
            <a:off x="2858726" y="769150"/>
            <a:ext cx="56556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a:t>
            </a:r>
            <a:r>
              <a:rPr lang="en"/>
              <a:t>.  </a:t>
            </a:r>
            <a:r>
              <a:rPr lang="en"/>
              <a:t>Envoyer la transaction à un nœud</a:t>
            </a:r>
            <a:endParaRPr>
              <a:solidFill>
                <a:schemeClr val="dk2"/>
              </a:solidFill>
            </a:endParaRPr>
          </a:p>
        </p:txBody>
      </p:sp>
      <p:pic>
        <p:nvPicPr>
          <p:cNvPr id="272" name="Google Shape;272;p42"/>
          <p:cNvPicPr preferRelativeResize="0"/>
          <p:nvPr/>
        </p:nvPicPr>
        <p:blipFill>
          <a:blip r:embed="rId3">
            <a:alphaModFix/>
          </a:blip>
          <a:stretch>
            <a:fillRect/>
          </a:stretch>
        </p:blipFill>
        <p:spPr>
          <a:xfrm>
            <a:off x="245400" y="1430125"/>
            <a:ext cx="5773299" cy="1067100"/>
          </a:xfrm>
          <a:prstGeom prst="rect">
            <a:avLst/>
          </a:prstGeom>
          <a:noFill/>
          <a:ln>
            <a:noFill/>
          </a:ln>
        </p:spPr>
      </p:pic>
      <p:pic>
        <p:nvPicPr>
          <p:cNvPr id="273" name="Google Shape;273;p42"/>
          <p:cNvPicPr preferRelativeResize="0"/>
          <p:nvPr/>
        </p:nvPicPr>
        <p:blipFill>
          <a:blip r:embed="rId4">
            <a:alphaModFix/>
          </a:blip>
          <a:stretch>
            <a:fillRect/>
          </a:stretch>
        </p:blipFill>
        <p:spPr>
          <a:xfrm>
            <a:off x="4951150" y="2705500"/>
            <a:ext cx="3882346" cy="2285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3"/>
          <p:cNvSpPr txBox="1"/>
          <p:nvPr>
            <p:ph idx="2" type="ctrTitle"/>
          </p:nvPr>
        </p:nvSpPr>
        <p:spPr>
          <a:xfrm>
            <a:off x="2737851" y="406575"/>
            <a:ext cx="56556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a:t>
            </a:r>
            <a:r>
              <a:rPr lang="en"/>
              <a:t>.  </a:t>
            </a:r>
            <a:r>
              <a:rPr lang="en"/>
              <a:t>Validation des transactions</a:t>
            </a:r>
            <a:endParaRPr/>
          </a:p>
        </p:txBody>
      </p:sp>
      <p:pic>
        <p:nvPicPr>
          <p:cNvPr id="279" name="Google Shape;279;p43"/>
          <p:cNvPicPr preferRelativeResize="0"/>
          <p:nvPr/>
        </p:nvPicPr>
        <p:blipFill rotWithShape="1">
          <a:blip r:embed="rId3">
            <a:alphaModFix/>
          </a:blip>
          <a:srcRect b="0" l="4304" r="4313" t="0"/>
          <a:stretch/>
        </p:blipFill>
        <p:spPr>
          <a:xfrm>
            <a:off x="2665575" y="1390050"/>
            <a:ext cx="6106049" cy="3344576"/>
          </a:xfrm>
          <a:prstGeom prst="rect">
            <a:avLst/>
          </a:prstGeom>
          <a:noFill/>
          <a:ln cap="flat" cmpd="sng" w="9525">
            <a:solidFill>
              <a:schemeClr val="dk2"/>
            </a:solidFill>
            <a:prstDash val="solid"/>
            <a:round/>
            <a:headEnd len="sm" w="sm" type="none"/>
            <a:tailEnd len="sm" w="sm" type="none"/>
          </a:ln>
        </p:spPr>
      </p:pic>
      <p:sp>
        <p:nvSpPr>
          <p:cNvPr id="280" name="Google Shape;280;p43"/>
          <p:cNvSpPr txBox="1"/>
          <p:nvPr/>
        </p:nvSpPr>
        <p:spPr>
          <a:xfrm>
            <a:off x="475225" y="1285875"/>
            <a:ext cx="18822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Roboto Condensed Light"/>
                <a:ea typeface="Roboto Condensed Light"/>
                <a:cs typeface="Roboto Condensed Light"/>
                <a:sym typeface="Roboto Condensed Light"/>
              </a:rPr>
              <a:t>Dans un système distribué de nœuds basé sur le consensus, la "fiabilité" d'une transaction de messages est déterminée.</a:t>
            </a:r>
            <a:endParaRPr>
              <a:solidFill>
                <a:schemeClr val="lt2"/>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lt2"/>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solidFill>
                  <a:schemeClr val="lt2"/>
                </a:solidFill>
                <a:latin typeface="Roboto Condensed Light"/>
                <a:ea typeface="Roboto Condensed Light"/>
                <a:cs typeface="Roboto Condensed Light"/>
                <a:sym typeface="Roboto Condensed Light"/>
              </a:rPr>
              <a:t>Un nœud vérifie la fiabilité, puis l'envoie aux autres - si la plupart disent que tout est en ordre, la transaction sera incluse dans le bloc suivant - c'est le consensus.</a:t>
            </a:r>
            <a:endParaRPr>
              <a:solidFill>
                <a:schemeClr val="lt2"/>
              </a:solidFill>
              <a:latin typeface="Roboto Condensed Light"/>
              <a:ea typeface="Roboto Condensed Light"/>
              <a:cs typeface="Roboto Condensed Light"/>
              <a:sym typeface="Roboto Condensed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4"/>
          <p:cNvSpPr txBox="1"/>
          <p:nvPr>
            <p:ph idx="2" type="ctrTitle"/>
          </p:nvPr>
        </p:nvSpPr>
        <p:spPr>
          <a:xfrm>
            <a:off x="2120250" y="181875"/>
            <a:ext cx="61389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6</a:t>
            </a:r>
            <a:r>
              <a:rPr lang="en"/>
              <a:t>.  </a:t>
            </a:r>
            <a:r>
              <a:rPr lang="en"/>
              <a:t>Inclusion de la transaction de message dans un bloc</a:t>
            </a:r>
            <a:endParaRPr/>
          </a:p>
        </p:txBody>
      </p:sp>
      <p:pic>
        <p:nvPicPr>
          <p:cNvPr id="286" name="Google Shape;286;p44"/>
          <p:cNvPicPr preferRelativeResize="0"/>
          <p:nvPr/>
        </p:nvPicPr>
        <p:blipFill rotWithShape="1">
          <a:blip r:embed="rId3">
            <a:alphaModFix/>
          </a:blip>
          <a:srcRect b="0" l="0" r="0" t="0"/>
          <a:stretch/>
        </p:blipFill>
        <p:spPr>
          <a:xfrm>
            <a:off x="3242650" y="1128075"/>
            <a:ext cx="5674550" cy="3913125"/>
          </a:xfrm>
          <a:prstGeom prst="rect">
            <a:avLst/>
          </a:prstGeom>
          <a:noFill/>
          <a:ln cap="flat" cmpd="sng" w="9525">
            <a:solidFill>
              <a:schemeClr val="dk2"/>
            </a:solidFill>
            <a:prstDash val="solid"/>
            <a:round/>
            <a:headEnd len="sm" w="sm" type="none"/>
            <a:tailEnd len="sm" w="sm" type="none"/>
          </a:ln>
        </p:spPr>
      </p:pic>
      <p:sp>
        <p:nvSpPr>
          <p:cNvPr id="287" name="Google Shape;287;p44"/>
          <p:cNvSpPr txBox="1"/>
          <p:nvPr/>
        </p:nvSpPr>
        <p:spPr>
          <a:xfrm>
            <a:off x="279550" y="1313825"/>
            <a:ext cx="26835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Roboto Condensed Light"/>
                <a:ea typeface="Roboto Condensed Light"/>
                <a:cs typeface="Roboto Condensed Light"/>
                <a:sym typeface="Roboto Condensed Light"/>
              </a:rPr>
              <a:t>Si un consensus est atteint, la transaction du message sera placée dans le bloc suivant avec les autres transactions validées.</a:t>
            </a:r>
            <a:endParaRPr>
              <a:solidFill>
                <a:schemeClr val="lt2"/>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lt2"/>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solidFill>
                  <a:schemeClr val="lt2"/>
                </a:solidFill>
                <a:latin typeface="Roboto Condensed Light"/>
                <a:ea typeface="Roboto Condensed Light"/>
                <a:cs typeface="Roboto Condensed Light"/>
                <a:sym typeface="Roboto Condensed Light"/>
              </a:rPr>
              <a:t>L'essentiel est que notre message est également inclus dans cette séquence et ne peut être "réarrangé".</a:t>
            </a:r>
            <a:endParaRPr>
              <a:solidFill>
                <a:schemeClr val="lt2"/>
              </a:solidFill>
              <a:latin typeface="Roboto Condensed Light"/>
              <a:ea typeface="Roboto Condensed Light"/>
              <a:cs typeface="Roboto Condensed Light"/>
              <a:sym typeface="Roboto Condensed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7"/>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PLAN</a:t>
            </a:r>
            <a:endParaRPr>
              <a:solidFill>
                <a:schemeClr val="dk2"/>
              </a:solidFill>
            </a:endParaRPr>
          </a:p>
        </p:txBody>
      </p:sp>
      <p:sp>
        <p:nvSpPr>
          <p:cNvPr id="141" name="Google Shape;141;p27"/>
          <p:cNvSpPr txBox="1"/>
          <p:nvPr>
            <p:ph idx="2" type="ctrTitle"/>
          </p:nvPr>
        </p:nvSpPr>
        <p:spPr>
          <a:xfrm>
            <a:off x="390296" y="435453"/>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Introduction</a:t>
            </a:r>
            <a:endParaRPr>
              <a:solidFill>
                <a:schemeClr val="dk2"/>
              </a:solidFill>
            </a:endParaRPr>
          </a:p>
        </p:txBody>
      </p:sp>
      <p:sp>
        <p:nvSpPr>
          <p:cNvPr id="142" name="Google Shape;142;p27"/>
          <p:cNvSpPr txBox="1"/>
          <p:nvPr>
            <p:ph idx="9" type="ctrTitle"/>
          </p:nvPr>
        </p:nvSpPr>
        <p:spPr>
          <a:xfrm>
            <a:off x="133000" y="1331613"/>
            <a:ext cx="2199600" cy="94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Application centralisée vs Décentralisée</a:t>
            </a:r>
            <a:endParaRPr/>
          </a:p>
          <a:p>
            <a:pPr indent="0" lvl="0" marL="0" rtl="0" algn="r">
              <a:spcBef>
                <a:spcPts val="0"/>
              </a:spcBef>
              <a:spcAft>
                <a:spcPts val="0"/>
              </a:spcAft>
              <a:buNone/>
            </a:pPr>
            <a:r>
              <a:t/>
            </a:r>
            <a:endParaRPr/>
          </a:p>
        </p:txBody>
      </p:sp>
      <p:sp>
        <p:nvSpPr>
          <p:cNvPr id="143" name="Google Shape;143;p27"/>
          <p:cNvSpPr txBox="1"/>
          <p:nvPr>
            <p:ph idx="3" type="title"/>
          </p:nvPr>
        </p:nvSpPr>
        <p:spPr>
          <a:xfrm>
            <a:off x="2118448" y="544448"/>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rPr>
              <a:t>01</a:t>
            </a:r>
            <a:endParaRPr>
              <a:solidFill>
                <a:schemeClr val="dk2"/>
              </a:solidFill>
            </a:endParaRPr>
          </a:p>
        </p:txBody>
      </p:sp>
      <p:sp>
        <p:nvSpPr>
          <p:cNvPr id="144" name="Google Shape;144;p27"/>
          <p:cNvSpPr txBox="1"/>
          <p:nvPr>
            <p:ph idx="5" type="title"/>
          </p:nvPr>
        </p:nvSpPr>
        <p:spPr>
          <a:xfrm>
            <a:off x="2105406" y="2487168"/>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rPr>
              <a:t>03</a:t>
            </a:r>
            <a:endParaRPr>
              <a:solidFill>
                <a:schemeClr val="dk2"/>
              </a:solidFill>
            </a:endParaRPr>
          </a:p>
        </p:txBody>
      </p:sp>
      <p:sp>
        <p:nvSpPr>
          <p:cNvPr id="145" name="Google Shape;145;p27"/>
          <p:cNvSpPr txBox="1"/>
          <p:nvPr>
            <p:ph idx="4" type="title"/>
          </p:nvPr>
        </p:nvSpPr>
        <p:spPr>
          <a:xfrm>
            <a:off x="2105406" y="1515808"/>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rPr>
              <a:t>02</a:t>
            </a:r>
            <a:endParaRPr>
              <a:solidFill>
                <a:schemeClr val="dk2"/>
              </a:solidFill>
            </a:endParaRPr>
          </a:p>
        </p:txBody>
      </p:sp>
      <p:cxnSp>
        <p:nvCxnSpPr>
          <p:cNvPr id="146" name="Google Shape;146;p27"/>
          <p:cNvCxnSpPr/>
          <p:nvPr/>
        </p:nvCxnSpPr>
        <p:spPr>
          <a:xfrm>
            <a:off x="3297225" y="0"/>
            <a:ext cx="0" cy="2393700"/>
          </a:xfrm>
          <a:prstGeom prst="straightConnector1">
            <a:avLst/>
          </a:prstGeom>
          <a:noFill/>
          <a:ln cap="flat" cmpd="sng" w="9525">
            <a:solidFill>
              <a:schemeClr val="dk2"/>
            </a:solidFill>
            <a:prstDash val="solid"/>
            <a:round/>
            <a:headEnd len="med" w="med" type="none"/>
            <a:tailEnd len="med" w="med" type="none"/>
          </a:ln>
        </p:spPr>
      </p:cxnSp>
      <p:cxnSp>
        <p:nvCxnSpPr>
          <p:cNvPr id="147" name="Google Shape;147;p27"/>
          <p:cNvCxnSpPr/>
          <p:nvPr/>
        </p:nvCxnSpPr>
        <p:spPr>
          <a:xfrm>
            <a:off x="5861950" y="3131400"/>
            <a:ext cx="0" cy="2030100"/>
          </a:xfrm>
          <a:prstGeom prst="straightConnector1">
            <a:avLst/>
          </a:prstGeom>
          <a:noFill/>
          <a:ln cap="flat" cmpd="sng" w="9525">
            <a:solidFill>
              <a:schemeClr val="dk2"/>
            </a:solidFill>
            <a:prstDash val="solid"/>
            <a:round/>
            <a:headEnd len="med" w="med" type="none"/>
            <a:tailEnd len="med" w="med" type="none"/>
          </a:ln>
        </p:spPr>
      </p:cxnSp>
      <p:sp>
        <p:nvSpPr>
          <p:cNvPr id="148" name="Google Shape;148;p27"/>
          <p:cNvSpPr txBox="1"/>
          <p:nvPr>
            <p:ph idx="6" type="title"/>
          </p:nvPr>
        </p:nvSpPr>
        <p:spPr>
          <a:xfrm>
            <a:off x="5922008" y="2092638"/>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rPr>
              <a:t>04</a:t>
            </a:r>
            <a:endParaRPr>
              <a:solidFill>
                <a:schemeClr val="dk2"/>
              </a:solidFill>
            </a:endParaRPr>
          </a:p>
        </p:txBody>
      </p:sp>
      <p:sp>
        <p:nvSpPr>
          <p:cNvPr id="149" name="Google Shape;149;p27"/>
          <p:cNvSpPr txBox="1"/>
          <p:nvPr>
            <p:ph idx="7" type="title"/>
          </p:nvPr>
        </p:nvSpPr>
        <p:spPr>
          <a:xfrm>
            <a:off x="5922008" y="3112336"/>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rPr>
              <a:t>05</a:t>
            </a:r>
            <a:endParaRPr>
              <a:solidFill>
                <a:schemeClr val="dk2"/>
              </a:solidFill>
            </a:endParaRPr>
          </a:p>
        </p:txBody>
      </p:sp>
      <p:sp>
        <p:nvSpPr>
          <p:cNvPr id="150" name="Google Shape;150;p27"/>
          <p:cNvSpPr txBox="1"/>
          <p:nvPr>
            <p:ph idx="8" type="title"/>
          </p:nvPr>
        </p:nvSpPr>
        <p:spPr>
          <a:xfrm>
            <a:off x="5922008" y="4132033"/>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rPr>
              <a:t>06</a:t>
            </a:r>
            <a:endParaRPr>
              <a:solidFill>
                <a:schemeClr val="dk2"/>
              </a:solidFill>
            </a:endParaRPr>
          </a:p>
        </p:txBody>
      </p:sp>
      <p:sp>
        <p:nvSpPr>
          <p:cNvPr id="151" name="Google Shape;151;p27"/>
          <p:cNvSpPr txBox="1"/>
          <p:nvPr>
            <p:ph idx="14" type="ctrTitle"/>
          </p:nvPr>
        </p:nvSpPr>
        <p:spPr>
          <a:xfrm>
            <a:off x="667171" y="2596161"/>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Pourquoi ADAMANT Messenger </a:t>
            </a:r>
            <a:endParaRPr/>
          </a:p>
          <a:p>
            <a:pPr indent="0" lvl="0" marL="0" rtl="0" algn="r">
              <a:spcBef>
                <a:spcPts val="0"/>
              </a:spcBef>
              <a:spcAft>
                <a:spcPts val="0"/>
              </a:spcAft>
              <a:buNone/>
            </a:pPr>
            <a:r>
              <a:t/>
            </a:r>
            <a:endParaRPr/>
          </a:p>
        </p:txBody>
      </p:sp>
      <p:sp>
        <p:nvSpPr>
          <p:cNvPr id="152" name="Google Shape;152;p27"/>
          <p:cNvSpPr txBox="1"/>
          <p:nvPr>
            <p:ph idx="16" type="ctrTitle"/>
          </p:nvPr>
        </p:nvSpPr>
        <p:spPr>
          <a:xfrm>
            <a:off x="6811558" y="2393705"/>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Comment Fonctionne un Blockchain Messenger</a:t>
            </a:r>
            <a:endParaRPr/>
          </a:p>
          <a:p>
            <a:pPr indent="0" lvl="0" marL="0" rtl="0" algn="l">
              <a:spcBef>
                <a:spcPts val="0"/>
              </a:spcBef>
              <a:spcAft>
                <a:spcPts val="0"/>
              </a:spcAft>
              <a:buNone/>
            </a:pPr>
            <a:r>
              <a:t/>
            </a:r>
            <a:endParaRPr/>
          </a:p>
        </p:txBody>
      </p:sp>
      <p:sp>
        <p:nvSpPr>
          <p:cNvPr id="153" name="Google Shape;153;p27"/>
          <p:cNvSpPr txBox="1"/>
          <p:nvPr>
            <p:ph idx="18" type="ctrTitle"/>
          </p:nvPr>
        </p:nvSpPr>
        <p:spPr>
          <a:xfrm>
            <a:off x="6811549" y="2971475"/>
            <a:ext cx="21996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Démonstration</a:t>
            </a:r>
            <a:endParaRPr>
              <a:solidFill>
                <a:schemeClr val="dk2"/>
              </a:solidFill>
            </a:endParaRPr>
          </a:p>
        </p:txBody>
      </p:sp>
      <p:sp>
        <p:nvSpPr>
          <p:cNvPr id="154" name="Google Shape;154;p27"/>
          <p:cNvSpPr txBox="1"/>
          <p:nvPr>
            <p:ph idx="20" type="ctrTitle"/>
          </p:nvPr>
        </p:nvSpPr>
        <p:spPr>
          <a:xfrm>
            <a:off x="6811558" y="4065153"/>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5"/>
          <p:cNvSpPr txBox="1"/>
          <p:nvPr>
            <p:ph idx="2" type="ctrTitle"/>
          </p:nvPr>
        </p:nvSpPr>
        <p:spPr>
          <a:xfrm>
            <a:off x="2039650" y="826500"/>
            <a:ext cx="6138900" cy="67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7</a:t>
            </a:r>
            <a:r>
              <a:rPr lang="en"/>
              <a:t>.  </a:t>
            </a:r>
            <a:r>
              <a:rPr lang="en"/>
              <a:t>Lecture des messages</a:t>
            </a:r>
            <a:endParaRPr/>
          </a:p>
        </p:txBody>
      </p:sp>
      <p:sp>
        <p:nvSpPr>
          <p:cNvPr id="293" name="Google Shape;293;p45"/>
          <p:cNvSpPr txBox="1"/>
          <p:nvPr>
            <p:ph idx="1" type="subTitle"/>
          </p:nvPr>
        </p:nvSpPr>
        <p:spPr>
          <a:xfrm>
            <a:off x="1759275" y="1746700"/>
            <a:ext cx="6969900" cy="30072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sz="1400"/>
              <a:t>L’application de messagerie récupère les transactions de la blockchain qui sont envoyées au destinataire.</a:t>
            </a:r>
            <a:endParaRPr sz="1400"/>
          </a:p>
          <a:p>
            <a:pPr indent="0" lvl="0" marL="457200" rtl="0" algn="l">
              <a:lnSpc>
                <a:spcPct val="150000"/>
              </a:lnSpc>
              <a:spcBef>
                <a:spcPts val="0"/>
              </a:spcBef>
              <a:spcAft>
                <a:spcPts val="0"/>
              </a:spcAft>
              <a:buNone/>
            </a:pPr>
            <a:r>
              <a:t/>
            </a:r>
            <a:endParaRPr sz="1400"/>
          </a:p>
          <a:p>
            <a:pPr indent="-317500" lvl="0" marL="457200" rtl="0" algn="l">
              <a:lnSpc>
                <a:spcPct val="150000"/>
              </a:lnSpc>
              <a:spcBef>
                <a:spcPts val="0"/>
              </a:spcBef>
              <a:spcAft>
                <a:spcPts val="0"/>
              </a:spcAft>
              <a:buSzPts val="1400"/>
              <a:buChar char="●"/>
            </a:pPr>
            <a:r>
              <a:rPr lang="en" sz="1400"/>
              <a:t>Toutes les transactions sont accessibles à tous : vous pouvez recevoir n’importe quel message chiffré. Mais seul le destinataire peut le déchiffrer avec sa clé privée et la clé publique de l’expéditeur</a:t>
            </a:r>
            <a:endParaRPr sz="1400"/>
          </a:p>
          <a:p>
            <a:pPr indent="0" lvl="0" marL="457200" rtl="0" algn="l">
              <a:spcBef>
                <a:spcPts val="0"/>
              </a:spcBef>
              <a:spcAft>
                <a:spcPts val="0"/>
              </a:spcAft>
              <a:buNone/>
            </a:pPr>
            <a:r>
              <a:t/>
            </a:r>
            <a:endParaRPr sz="1400"/>
          </a:p>
          <a:p>
            <a:pPr indent="0" lvl="0" marL="457200" rtl="0" algn="l">
              <a:spcBef>
                <a:spcPts val="0"/>
              </a:spcBef>
              <a:spcAft>
                <a:spcPts val="0"/>
              </a:spcAft>
              <a:buNone/>
            </a:pPr>
            <a:r>
              <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6"/>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Démonstration</a:t>
            </a:r>
            <a:endParaRPr/>
          </a:p>
        </p:txBody>
      </p:sp>
      <p:sp>
        <p:nvSpPr>
          <p:cNvPr id="299" name="Google Shape;299;p46"/>
          <p:cNvSpPr txBox="1"/>
          <p:nvPr>
            <p:ph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cxnSp>
        <p:nvCxnSpPr>
          <p:cNvPr id="300" name="Google Shape;300;p46"/>
          <p:cNvCxnSpPr/>
          <p:nvPr/>
        </p:nvCxnSpPr>
        <p:spPr>
          <a:xfrm>
            <a:off x="2162075" y="-35700"/>
            <a:ext cx="0" cy="2382600"/>
          </a:xfrm>
          <a:prstGeom prst="straightConnector1">
            <a:avLst/>
          </a:prstGeom>
          <a:noFill/>
          <a:ln cap="flat" cmpd="sng" w="9525">
            <a:solidFill>
              <a:schemeClr val="dk2"/>
            </a:solidFill>
            <a:prstDash val="solid"/>
            <a:round/>
            <a:headEnd len="med" w="med" type="none"/>
            <a:tailEnd len="med" w="med" type="none"/>
          </a:ln>
        </p:spPr>
      </p:cxnSp>
      <p:pic>
        <p:nvPicPr>
          <p:cNvPr descr="Cours du ADAMANT Messenger (ADM), Graphiques, Capitalisation | CoinMarketCap" id="301" name="Google Shape;301;p46"/>
          <p:cNvPicPr preferRelativeResize="0"/>
          <p:nvPr/>
        </p:nvPicPr>
        <p:blipFill>
          <a:blip r:embed="rId3">
            <a:alphaModFix/>
          </a:blip>
          <a:stretch>
            <a:fillRect/>
          </a:stretch>
        </p:blipFill>
        <p:spPr>
          <a:xfrm>
            <a:off x="478400" y="387825"/>
            <a:ext cx="1228725" cy="1228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7"/>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Conclusion</a:t>
            </a:r>
            <a:endParaRPr/>
          </a:p>
        </p:txBody>
      </p:sp>
      <p:sp>
        <p:nvSpPr>
          <p:cNvPr id="307" name="Google Shape;307;p47"/>
          <p:cNvSpPr txBox="1"/>
          <p:nvPr>
            <p:ph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06</a:t>
            </a:r>
            <a:endParaRPr/>
          </a:p>
        </p:txBody>
      </p:sp>
      <p:cxnSp>
        <p:nvCxnSpPr>
          <p:cNvPr id="308" name="Google Shape;308;p47"/>
          <p:cNvCxnSpPr/>
          <p:nvPr/>
        </p:nvCxnSpPr>
        <p:spPr>
          <a:xfrm>
            <a:off x="7015900" y="-35700"/>
            <a:ext cx="0" cy="2382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8"/>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solidFill>
                <a:schemeClr val="dk2"/>
              </a:solidFill>
            </a:endParaRPr>
          </a:p>
        </p:txBody>
      </p:sp>
      <p:sp>
        <p:nvSpPr>
          <p:cNvPr id="160" name="Google Shape;160;p28"/>
          <p:cNvSpPr txBox="1"/>
          <p:nvPr>
            <p:ph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rPr>
              <a:t>01</a:t>
            </a:r>
            <a:endParaRPr>
              <a:solidFill>
                <a:schemeClr val="dk2"/>
              </a:solidFill>
            </a:endParaRPr>
          </a:p>
        </p:txBody>
      </p:sp>
      <p:cxnSp>
        <p:nvCxnSpPr>
          <p:cNvPr id="161" name="Google Shape;161;p28"/>
          <p:cNvCxnSpPr/>
          <p:nvPr/>
        </p:nvCxnSpPr>
        <p:spPr>
          <a:xfrm>
            <a:off x="0" y="4028275"/>
            <a:ext cx="15615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solidFill>
                <a:schemeClr val="dk2"/>
              </a:solidFill>
            </a:endParaRPr>
          </a:p>
        </p:txBody>
      </p:sp>
      <p:pic>
        <p:nvPicPr>
          <p:cNvPr id="167" name="Google Shape;167;p29"/>
          <p:cNvPicPr preferRelativeResize="0"/>
          <p:nvPr/>
        </p:nvPicPr>
        <p:blipFill>
          <a:blip r:embed="rId3">
            <a:alphaModFix/>
          </a:blip>
          <a:stretch>
            <a:fillRect/>
          </a:stretch>
        </p:blipFill>
        <p:spPr>
          <a:xfrm>
            <a:off x="1562500" y="1627463"/>
            <a:ext cx="946202" cy="946202"/>
          </a:xfrm>
          <a:prstGeom prst="rect">
            <a:avLst/>
          </a:prstGeom>
          <a:noFill/>
          <a:ln>
            <a:noFill/>
          </a:ln>
        </p:spPr>
      </p:pic>
      <p:pic>
        <p:nvPicPr>
          <p:cNvPr id="168" name="Google Shape;168;p29"/>
          <p:cNvPicPr preferRelativeResize="0"/>
          <p:nvPr/>
        </p:nvPicPr>
        <p:blipFill>
          <a:blip r:embed="rId4">
            <a:alphaModFix/>
          </a:blip>
          <a:stretch>
            <a:fillRect/>
          </a:stretch>
        </p:blipFill>
        <p:spPr>
          <a:xfrm>
            <a:off x="3844450" y="1451450"/>
            <a:ext cx="1060950" cy="1060950"/>
          </a:xfrm>
          <a:prstGeom prst="rect">
            <a:avLst/>
          </a:prstGeom>
          <a:noFill/>
          <a:ln>
            <a:noFill/>
          </a:ln>
        </p:spPr>
      </p:pic>
      <p:pic>
        <p:nvPicPr>
          <p:cNvPr id="169" name="Google Shape;169;p29"/>
          <p:cNvPicPr preferRelativeResize="0"/>
          <p:nvPr/>
        </p:nvPicPr>
        <p:blipFill>
          <a:blip r:embed="rId5">
            <a:alphaModFix/>
          </a:blip>
          <a:stretch>
            <a:fillRect/>
          </a:stretch>
        </p:blipFill>
        <p:spPr>
          <a:xfrm>
            <a:off x="4771124" y="2967400"/>
            <a:ext cx="1060949" cy="1064153"/>
          </a:xfrm>
          <a:prstGeom prst="rect">
            <a:avLst/>
          </a:prstGeom>
          <a:noFill/>
          <a:ln>
            <a:noFill/>
          </a:ln>
        </p:spPr>
      </p:pic>
      <p:pic>
        <p:nvPicPr>
          <p:cNvPr id="170" name="Google Shape;170;p29"/>
          <p:cNvPicPr preferRelativeResize="0"/>
          <p:nvPr/>
        </p:nvPicPr>
        <p:blipFill>
          <a:blip r:embed="rId6">
            <a:alphaModFix/>
          </a:blip>
          <a:stretch>
            <a:fillRect/>
          </a:stretch>
        </p:blipFill>
        <p:spPr>
          <a:xfrm>
            <a:off x="2614700" y="2919975"/>
            <a:ext cx="1060950" cy="1060950"/>
          </a:xfrm>
          <a:prstGeom prst="rect">
            <a:avLst/>
          </a:prstGeom>
          <a:noFill/>
          <a:ln>
            <a:noFill/>
          </a:ln>
        </p:spPr>
      </p:pic>
      <p:pic>
        <p:nvPicPr>
          <p:cNvPr id="171" name="Google Shape;171;p29"/>
          <p:cNvPicPr preferRelativeResize="0"/>
          <p:nvPr/>
        </p:nvPicPr>
        <p:blipFill>
          <a:blip r:embed="rId7">
            <a:alphaModFix/>
          </a:blip>
          <a:stretch>
            <a:fillRect/>
          </a:stretch>
        </p:blipFill>
        <p:spPr>
          <a:xfrm>
            <a:off x="5997900" y="1451450"/>
            <a:ext cx="1298225" cy="1298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0"/>
          <p:cNvSpPr txBox="1"/>
          <p:nvPr>
            <p:ph type="ctrTitle"/>
          </p:nvPr>
        </p:nvSpPr>
        <p:spPr>
          <a:xfrm>
            <a:off x="1964851" y="205125"/>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solidFill>
                <a:schemeClr val="dk2"/>
              </a:solidFill>
            </a:endParaRPr>
          </a:p>
        </p:txBody>
      </p:sp>
      <p:pic>
        <p:nvPicPr>
          <p:cNvPr id="177" name="Google Shape;177;p30"/>
          <p:cNvPicPr preferRelativeResize="0"/>
          <p:nvPr/>
        </p:nvPicPr>
        <p:blipFill rotWithShape="1">
          <a:blip r:embed="rId3">
            <a:alphaModFix/>
          </a:blip>
          <a:srcRect b="0" l="0" r="0" t="0"/>
          <a:stretch/>
        </p:blipFill>
        <p:spPr>
          <a:xfrm>
            <a:off x="1052200" y="780000"/>
            <a:ext cx="7247250" cy="4077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1"/>
          <p:cNvSpPr txBox="1"/>
          <p:nvPr>
            <p:ph type="ctrTitle"/>
          </p:nvPr>
        </p:nvSpPr>
        <p:spPr>
          <a:xfrm>
            <a:off x="2262325" y="886825"/>
            <a:ext cx="4895700" cy="20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Messagerie Décentralisée : Une autre Alternative</a:t>
            </a:r>
            <a:endParaRPr sz="2800">
              <a:solidFill>
                <a:schemeClr val="dk2"/>
              </a:solidFill>
            </a:endParaRPr>
          </a:p>
        </p:txBody>
      </p:sp>
      <p:cxnSp>
        <p:nvCxnSpPr>
          <p:cNvPr id="183" name="Google Shape;183;p31"/>
          <p:cNvCxnSpPr/>
          <p:nvPr/>
        </p:nvCxnSpPr>
        <p:spPr>
          <a:xfrm>
            <a:off x="4569600" y="1494500"/>
            <a:ext cx="4574400" cy="0"/>
          </a:xfrm>
          <a:prstGeom prst="straightConnector1">
            <a:avLst/>
          </a:prstGeom>
          <a:noFill/>
          <a:ln cap="flat" cmpd="sng" w="9525">
            <a:solidFill>
              <a:schemeClr val="dk2"/>
            </a:solidFill>
            <a:prstDash val="solid"/>
            <a:round/>
            <a:headEnd len="med" w="med" type="none"/>
            <a:tailEnd len="med" w="med" type="none"/>
          </a:ln>
        </p:spPr>
      </p:cxnSp>
      <p:cxnSp>
        <p:nvCxnSpPr>
          <p:cNvPr id="184" name="Google Shape;184;p31"/>
          <p:cNvCxnSpPr/>
          <p:nvPr/>
        </p:nvCxnSpPr>
        <p:spPr>
          <a:xfrm>
            <a:off x="0" y="3568175"/>
            <a:ext cx="45744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2"/>
          <p:cNvSpPr txBox="1"/>
          <p:nvPr>
            <p:ph type="ctrTitle"/>
          </p:nvPr>
        </p:nvSpPr>
        <p:spPr>
          <a:xfrm flipH="1">
            <a:off x="3223000" y="2796825"/>
            <a:ext cx="5667300" cy="192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Application centralisée vs Décentralisée</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90" name="Google Shape;190;p32"/>
          <p:cNvSpPr txBox="1"/>
          <p:nvPr>
            <p:ph idx="2" type="title"/>
          </p:nvPr>
        </p:nvSpPr>
        <p:spPr>
          <a:xfrm flipH="1">
            <a:off x="5474504" y="1572300"/>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rPr>
              <a:t>02</a:t>
            </a:r>
            <a:endParaRPr>
              <a:solidFill>
                <a:schemeClr val="dk2"/>
              </a:solidFill>
            </a:endParaRPr>
          </a:p>
        </p:txBody>
      </p:sp>
      <p:cxnSp>
        <p:nvCxnSpPr>
          <p:cNvPr id="191" name="Google Shape;191;p32"/>
          <p:cNvCxnSpPr/>
          <p:nvPr/>
        </p:nvCxnSpPr>
        <p:spPr>
          <a:xfrm>
            <a:off x="7578325" y="4028400"/>
            <a:ext cx="1565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3"/>
          <p:cNvSpPr txBox="1"/>
          <p:nvPr/>
        </p:nvSpPr>
        <p:spPr>
          <a:xfrm>
            <a:off x="4706688" y="2409188"/>
            <a:ext cx="790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200">
                <a:solidFill>
                  <a:schemeClr val="dk2"/>
                </a:solidFill>
                <a:latin typeface="Roboto Condensed"/>
                <a:ea typeface="Roboto Condensed"/>
                <a:cs typeface="Roboto Condensed"/>
                <a:sym typeface="Roboto Condensed"/>
              </a:rPr>
              <a:t>VS</a:t>
            </a:r>
            <a:endParaRPr b="1" sz="4200">
              <a:solidFill>
                <a:schemeClr val="dk2"/>
              </a:solidFill>
              <a:latin typeface="Roboto Condensed"/>
              <a:ea typeface="Roboto Condensed"/>
              <a:cs typeface="Roboto Condensed"/>
              <a:sym typeface="Roboto Condensed"/>
            </a:endParaRPr>
          </a:p>
        </p:txBody>
      </p:sp>
      <p:pic>
        <p:nvPicPr>
          <p:cNvPr id="197" name="Google Shape;197;p33"/>
          <p:cNvPicPr preferRelativeResize="0"/>
          <p:nvPr/>
        </p:nvPicPr>
        <p:blipFill rotWithShape="1">
          <a:blip r:embed="rId3">
            <a:alphaModFix/>
          </a:blip>
          <a:srcRect b="0" l="0" r="49005" t="0"/>
          <a:stretch/>
        </p:blipFill>
        <p:spPr>
          <a:xfrm>
            <a:off x="880000" y="920749"/>
            <a:ext cx="3826688" cy="4212149"/>
          </a:xfrm>
          <a:prstGeom prst="rect">
            <a:avLst/>
          </a:prstGeom>
          <a:noFill/>
          <a:ln>
            <a:noFill/>
          </a:ln>
        </p:spPr>
      </p:pic>
      <p:pic>
        <p:nvPicPr>
          <p:cNvPr id="198" name="Google Shape;198;p33"/>
          <p:cNvPicPr preferRelativeResize="0"/>
          <p:nvPr/>
        </p:nvPicPr>
        <p:blipFill rotWithShape="1">
          <a:blip r:embed="rId4">
            <a:alphaModFix/>
          </a:blip>
          <a:srcRect b="0" l="49748" r="0" t="0"/>
          <a:stretch/>
        </p:blipFill>
        <p:spPr>
          <a:xfrm>
            <a:off x="5293400" y="920738"/>
            <a:ext cx="3589901" cy="4010174"/>
          </a:xfrm>
          <a:prstGeom prst="rect">
            <a:avLst/>
          </a:prstGeom>
          <a:noFill/>
          <a:ln>
            <a:noFill/>
          </a:ln>
        </p:spPr>
      </p:pic>
    </p:spTree>
  </p:cSld>
  <p:clrMapOvr>
    <a:masterClrMapping/>
  </p:clrMapOvr>
  <mc:AlternateContent>
    <mc:Choice Requires="p14">
      <p:transition spd="slow" p14:dur="2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34"/>
          <p:cNvPicPr preferRelativeResize="0"/>
          <p:nvPr/>
        </p:nvPicPr>
        <p:blipFill>
          <a:blip r:embed="rId3">
            <a:alphaModFix/>
          </a:blip>
          <a:stretch>
            <a:fillRect/>
          </a:stretch>
        </p:blipFill>
        <p:spPr>
          <a:xfrm>
            <a:off x="635575" y="586850"/>
            <a:ext cx="7977126" cy="4099751"/>
          </a:xfrm>
          <a:prstGeom prst="rect">
            <a:avLst/>
          </a:prstGeom>
          <a:noFill/>
          <a:ln cap="flat" cmpd="sng" w="9525">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 Newsletter by Slidesgo">
  <a:themeElements>
    <a:clrScheme name="Simple Light">
      <a:dk1>
        <a:srgbClr val="AAFFEE"/>
      </a:dk1>
      <a:lt1>
        <a:srgbClr val="05214A"/>
      </a:lt1>
      <a:dk2>
        <a:srgbClr val="00FFCD"/>
      </a:dk2>
      <a:lt2>
        <a:srgbClr val="FFFFFF"/>
      </a:lt2>
      <a:accent1>
        <a:srgbClr val="98FFEA"/>
      </a:accent1>
      <a:accent2>
        <a:srgbClr val="62F8DA"/>
      </a:accent2>
      <a:accent3>
        <a:srgbClr val="28497A"/>
      </a:accent3>
      <a:accent4>
        <a:srgbClr val="1A4079"/>
      </a:accent4>
      <a:accent5>
        <a:srgbClr val="041B3D"/>
      </a:accent5>
      <a:accent6>
        <a:srgbClr val="092A5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